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343" r:id="rId5"/>
    <p:sldId id="345" r:id="rId6"/>
    <p:sldId id="342" r:id="rId7"/>
    <p:sldId id="271" r:id="rId8"/>
    <p:sldId id="291" r:id="rId9"/>
    <p:sldId id="347" r:id="rId10"/>
    <p:sldId id="350" r:id="rId11"/>
    <p:sldId id="348" r:id="rId12"/>
    <p:sldId id="346" r:id="rId13"/>
    <p:sldId id="355" r:id="rId14"/>
    <p:sldId id="349" r:id="rId15"/>
    <p:sldId id="351" r:id="rId16"/>
    <p:sldId id="352" r:id="rId17"/>
    <p:sldId id="353" r:id="rId18"/>
    <p:sldId id="356" r:id="rId19"/>
    <p:sldId id="354" r:id="rId20"/>
    <p:sldId id="357" r:id="rId21"/>
    <p:sldId id="334" r:id="rId22"/>
  </p:sldIdLst>
  <p:sldSz cx="24387175" cy="13716000"/>
  <p:notesSz cx="7023100" cy="9309100"/>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D30"/>
    <a:srgbClr val="06385B"/>
    <a:srgbClr val="2C4155"/>
    <a:srgbClr val="A8D709"/>
    <a:srgbClr val="192632"/>
    <a:srgbClr val="DBDBDB"/>
    <a:srgbClr val="C3C3C3"/>
    <a:srgbClr val="383433"/>
    <a:srgbClr val="E54C29"/>
    <a:srgbClr val="BFCE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4D2F34-CE3B-4E1E-93DA-372C38529862}" v="207" dt="2020-06-02T20:31:43.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62" autoAdjust="0"/>
    <p:restoredTop sz="86385" autoAdjust="0"/>
  </p:normalViewPr>
  <p:slideViewPr>
    <p:cSldViewPr snapToObjects="1" showGuides="1">
      <p:cViewPr varScale="1">
        <p:scale>
          <a:sx n="51" d="100"/>
          <a:sy n="51" d="100"/>
        </p:scale>
        <p:origin x="162" y="510"/>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4" d="100"/>
        <a:sy n="2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arks, Janice M. - HHD" userId="24764aa5-a2c9-439a-97ed-35573eca78a3" providerId="ADAL" clId="{B14D2F34-CE3B-4E1E-93DA-372C38529862}"/>
    <pc:docChg chg="custSel modSld">
      <pc:chgData name="Sparks, Janice M. - HHD" userId="24764aa5-a2c9-439a-97ed-35573eca78a3" providerId="ADAL" clId="{B14D2F34-CE3B-4E1E-93DA-372C38529862}" dt="2020-06-02T20:33:18.286" v="293" actId="20577"/>
      <pc:docMkLst>
        <pc:docMk/>
      </pc:docMkLst>
      <pc:sldChg chg="modSp">
        <pc:chgData name="Sparks, Janice M. - HHD" userId="24764aa5-a2c9-439a-97ed-35573eca78a3" providerId="ADAL" clId="{B14D2F34-CE3B-4E1E-93DA-372C38529862}" dt="2020-06-02T20:22:01.944" v="112" actId="114"/>
        <pc:sldMkLst>
          <pc:docMk/>
          <pc:sldMk cId="3465562145" sldId="271"/>
        </pc:sldMkLst>
        <pc:spChg chg="mod">
          <ac:chgData name="Sparks, Janice M. - HHD" userId="24764aa5-a2c9-439a-97ed-35573eca78a3" providerId="ADAL" clId="{B14D2F34-CE3B-4E1E-93DA-372C38529862}" dt="2020-06-02T20:22:01.944" v="112" actId="114"/>
          <ac:spMkLst>
            <pc:docMk/>
            <pc:sldMk cId="3465562145" sldId="271"/>
            <ac:spMk id="7" creationId="{00000000-0000-0000-0000-000000000000}"/>
          </ac:spMkLst>
        </pc:spChg>
        <pc:spChg chg="mod">
          <ac:chgData name="Sparks, Janice M. - HHD" userId="24764aa5-a2c9-439a-97ed-35573eca78a3" providerId="ADAL" clId="{B14D2F34-CE3B-4E1E-93DA-372C38529862}" dt="2020-06-02T20:16:39.072" v="22" actId="20577"/>
          <ac:spMkLst>
            <pc:docMk/>
            <pc:sldMk cId="3465562145" sldId="271"/>
            <ac:spMk id="8" creationId="{00000000-0000-0000-0000-000000000000}"/>
          </ac:spMkLst>
        </pc:spChg>
      </pc:sldChg>
      <pc:sldChg chg="modSp">
        <pc:chgData name="Sparks, Janice M. - HHD" userId="24764aa5-a2c9-439a-97ed-35573eca78a3" providerId="ADAL" clId="{B14D2F34-CE3B-4E1E-93DA-372C38529862}" dt="2020-06-02T20:22:43.005" v="116" actId="20577"/>
        <pc:sldMkLst>
          <pc:docMk/>
          <pc:sldMk cId="1490200871" sldId="291"/>
        </pc:sldMkLst>
        <pc:spChg chg="mod">
          <ac:chgData name="Sparks, Janice M. - HHD" userId="24764aa5-a2c9-439a-97ed-35573eca78a3" providerId="ADAL" clId="{B14D2F34-CE3B-4E1E-93DA-372C38529862}" dt="2020-06-02T20:20:00.600" v="83" actId="20577"/>
          <ac:spMkLst>
            <pc:docMk/>
            <pc:sldMk cId="1490200871" sldId="291"/>
            <ac:spMk id="8" creationId="{E21BF730-1401-4944-AEEE-0CA50371DD00}"/>
          </ac:spMkLst>
        </pc:spChg>
        <pc:spChg chg="mod">
          <ac:chgData name="Sparks, Janice M. - HHD" userId="24764aa5-a2c9-439a-97ed-35573eca78a3" providerId="ADAL" clId="{B14D2F34-CE3B-4E1E-93DA-372C38529862}" dt="2020-06-02T20:21:31.991" v="104" actId="114"/>
          <ac:spMkLst>
            <pc:docMk/>
            <pc:sldMk cId="1490200871" sldId="291"/>
            <ac:spMk id="31" creationId="{6978088D-8A02-46EC-86E2-0EE15A405D14}"/>
          </ac:spMkLst>
        </pc:spChg>
        <pc:spChg chg="mod">
          <ac:chgData name="Sparks, Janice M. - HHD" userId="24764aa5-a2c9-439a-97ed-35573eca78a3" providerId="ADAL" clId="{B14D2F34-CE3B-4E1E-93DA-372C38529862}" dt="2020-06-02T20:22:43.005" v="116" actId="20577"/>
          <ac:spMkLst>
            <pc:docMk/>
            <pc:sldMk cId="1490200871" sldId="291"/>
            <ac:spMk id="32" creationId="{7DE63325-4C5C-40DB-958B-5E7DF8074491}"/>
          </ac:spMkLst>
        </pc:spChg>
      </pc:sldChg>
      <pc:sldChg chg="modSp">
        <pc:chgData name="Sparks, Janice M. - HHD" userId="24764aa5-a2c9-439a-97ed-35573eca78a3" providerId="ADAL" clId="{B14D2F34-CE3B-4E1E-93DA-372C38529862}" dt="2020-06-02T20:31:43.469" v="245" actId="27636"/>
        <pc:sldMkLst>
          <pc:docMk/>
          <pc:sldMk cId="3182566715" sldId="334"/>
        </pc:sldMkLst>
        <pc:spChg chg="mod">
          <ac:chgData name="Sparks, Janice M. - HHD" userId="24764aa5-a2c9-439a-97ed-35573eca78a3" providerId="ADAL" clId="{B14D2F34-CE3B-4E1E-93DA-372C38529862}" dt="2020-06-02T20:31:43.469" v="245" actId="27636"/>
          <ac:spMkLst>
            <pc:docMk/>
            <pc:sldMk cId="3182566715" sldId="334"/>
            <ac:spMk id="12" creationId="{00000000-0000-0000-0000-000000000000}"/>
          </ac:spMkLst>
        </pc:spChg>
      </pc:sldChg>
      <pc:sldChg chg="modSp">
        <pc:chgData name="Sparks, Janice M. - HHD" userId="24764aa5-a2c9-439a-97ed-35573eca78a3" providerId="ADAL" clId="{B14D2F34-CE3B-4E1E-93DA-372C38529862}" dt="2020-06-02T20:16:06.506" v="21" actId="20577"/>
        <pc:sldMkLst>
          <pc:docMk/>
          <pc:sldMk cId="1093381402" sldId="342"/>
        </pc:sldMkLst>
        <pc:spChg chg="mod">
          <ac:chgData name="Sparks, Janice M. - HHD" userId="24764aa5-a2c9-439a-97ed-35573eca78a3" providerId="ADAL" clId="{B14D2F34-CE3B-4E1E-93DA-372C38529862}" dt="2020-06-02T20:16:06.506" v="21" actId="20577"/>
          <ac:spMkLst>
            <pc:docMk/>
            <pc:sldMk cId="1093381402" sldId="342"/>
            <ac:spMk id="2" creationId="{00000000-0000-0000-0000-000000000000}"/>
          </ac:spMkLst>
        </pc:spChg>
        <pc:spChg chg="mod">
          <ac:chgData name="Sparks, Janice M. - HHD" userId="24764aa5-a2c9-439a-97ed-35573eca78a3" providerId="ADAL" clId="{B14D2F34-CE3B-4E1E-93DA-372C38529862}" dt="2020-06-02T20:15:34.157" v="4" actId="1076"/>
          <ac:spMkLst>
            <pc:docMk/>
            <pc:sldMk cId="1093381402" sldId="342"/>
            <ac:spMk id="3" creationId="{00000000-0000-0000-0000-000000000000}"/>
          </ac:spMkLst>
        </pc:spChg>
      </pc:sldChg>
      <pc:sldChg chg="modSp">
        <pc:chgData name="Sparks, Janice M. - HHD" userId="24764aa5-a2c9-439a-97ed-35573eca78a3" providerId="ADAL" clId="{B14D2F34-CE3B-4E1E-93DA-372C38529862}" dt="2020-06-02T20:24:39.893" v="135" actId="113"/>
        <pc:sldMkLst>
          <pc:docMk/>
          <pc:sldMk cId="484027785" sldId="346"/>
        </pc:sldMkLst>
        <pc:spChg chg="mod">
          <ac:chgData name="Sparks, Janice M. - HHD" userId="24764aa5-a2c9-439a-97ed-35573eca78a3" providerId="ADAL" clId="{B14D2F34-CE3B-4E1E-93DA-372C38529862}" dt="2020-06-02T20:24:39.893" v="135" actId="113"/>
          <ac:spMkLst>
            <pc:docMk/>
            <pc:sldMk cId="484027785" sldId="346"/>
            <ac:spMk id="31" creationId="{6978088D-8A02-46EC-86E2-0EE15A405D14}"/>
          </ac:spMkLst>
        </pc:spChg>
        <pc:spChg chg="mod">
          <ac:chgData name="Sparks, Janice M. - HHD" userId="24764aa5-a2c9-439a-97ed-35573eca78a3" providerId="ADAL" clId="{B14D2F34-CE3B-4E1E-93DA-372C38529862}" dt="2020-06-02T20:24:09.686" v="132" actId="20577"/>
          <ac:spMkLst>
            <pc:docMk/>
            <pc:sldMk cId="484027785" sldId="346"/>
            <ac:spMk id="32" creationId="{7DE63325-4C5C-40DB-958B-5E7DF8074491}"/>
          </ac:spMkLst>
        </pc:spChg>
      </pc:sldChg>
      <pc:sldChg chg="modSp">
        <pc:chgData name="Sparks, Janice M. - HHD" userId="24764aa5-a2c9-439a-97ed-35573eca78a3" providerId="ADAL" clId="{B14D2F34-CE3B-4E1E-93DA-372C38529862}" dt="2020-06-02T20:22:37.915" v="115" actId="20577"/>
        <pc:sldMkLst>
          <pc:docMk/>
          <pc:sldMk cId="913423832" sldId="347"/>
        </pc:sldMkLst>
        <pc:spChg chg="mod">
          <ac:chgData name="Sparks, Janice M. - HHD" userId="24764aa5-a2c9-439a-97ed-35573eca78a3" providerId="ADAL" clId="{B14D2F34-CE3B-4E1E-93DA-372C38529862}" dt="2020-06-02T20:20:23.375" v="88" actId="20577"/>
          <ac:spMkLst>
            <pc:docMk/>
            <pc:sldMk cId="913423832" sldId="347"/>
            <ac:spMk id="7" creationId="{E8431350-A7EF-4E0F-871D-DEDFFA075361}"/>
          </ac:spMkLst>
        </pc:spChg>
        <pc:spChg chg="mod">
          <ac:chgData name="Sparks, Janice M. - HHD" userId="24764aa5-a2c9-439a-97ed-35573eca78a3" providerId="ADAL" clId="{B14D2F34-CE3B-4E1E-93DA-372C38529862}" dt="2020-06-02T20:20:10.407" v="87" actId="20577"/>
          <ac:spMkLst>
            <pc:docMk/>
            <pc:sldMk cId="913423832" sldId="347"/>
            <ac:spMk id="8" creationId="{E21BF730-1401-4944-AEEE-0CA50371DD00}"/>
          </ac:spMkLst>
        </pc:spChg>
        <pc:spChg chg="mod">
          <ac:chgData name="Sparks, Janice M. - HHD" userId="24764aa5-a2c9-439a-97ed-35573eca78a3" providerId="ADAL" clId="{B14D2F34-CE3B-4E1E-93DA-372C38529862}" dt="2020-06-02T20:22:37.915" v="115" actId="20577"/>
          <ac:spMkLst>
            <pc:docMk/>
            <pc:sldMk cId="913423832" sldId="347"/>
            <ac:spMk id="32" creationId="{7DE63325-4C5C-40DB-958B-5E7DF8074491}"/>
          </ac:spMkLst>
        </pc:spChg>
      </pc:sldChg>
      <pc:sldChg chg="modSp">
        <pc:chgData name="Sparks, Janice M. - HHD" userId="24764aa5-a2c9-439a-97ed-35573eca78a3" providerId="ADAL" clId="{B14D2F34-CE3B-4E1E-93DA-372C38529862}" dt="2020-06-02T20:33:07.838" v="289" actId="20577"/>
        <pc:sldMkLst>
          <pc:docMk/>
          <pc:sldMk cId="599328209" sldId="348"/>
        </pc:sldMkLst>
        <pc:spChg chg="mod">
          <ac:chgData name="Sparks, Janice M. - HHD" userId="24764aa5-a2c9-439a-97ed-35573eca78a3" providerId="ADAL" clId="{B14D2F34-CE3B-4E1E-93DA-372C38529862}" dt="2020-06-02T20:33:07.838" v="289" actId="20577"/>
          <ac:spMkLst>
            <pc:docMk/>
            <pc:sldMk cId="599328209" sldId="348"/>
            <ac:spMk id="8" creationId="{E21BF730-1401-4944-AEEE-0CA50371DD00}"/>
          </ac:spMkLst>
        </pc:spChg>
        <pc:spChg chg="mod">
          <ac:chgData name="Sparks, Janice M. - HHD" userId="24764aa5-a2c9-439a-97ed-35573eca78a3" providerId="ADAL" clId="{B14D2F34-CE3B-4E1E-93DA-372C38529862}" dt="2020-06-02T20:24:01.834" v="131" actId="113"/>
          <ac:spMkLst>
            <pc:docMk/>
            <pc:sldMk cId="599328209" sldId="348"/>
            <ac:spMk id="31" creationId="{6978088D-8A02-46EC-86E2-0EE15A405D14}"/>
          </ac:spMkLst>
        </pc:spChg>
        <pc:spChg chg="mod">
          <ac:chgData name="Sparks, Janice M. - HHD" userId="24764aa5-a2c9-439a-97ed-35573eca78a3" providerId="ADAL" clId="{B14D2F34-CE3B-4E1E-93DA-372C38529862}" dt="2020-06-02T20:22:29.134" v="113" actId="20577"/>
          <ac:spMkLst>
            <pc:docMk/>
            <pc:sldMk cId="599328209" sldId="348"/>
            <ac:spMk id="32" creationId="{7DE63325-4C5C-40DB-958B-5E7DF8074491}"/>
          </ac:spMkLst>
        </pc:spChg>
      </pc:sldChg>
      <pc:sldChg chg="modSp">
        <pc:chgData name="Sparks, Janice M. - HHD" userId="24764aa5-a2c9-439a-97ed-35573eca78a3" providerId="ADAL" clId="{B14D2F34-CE3B-4E1E-93DA-372C38529862}" dt="2020-06-02T20:32:48.231" v="283" actId="20577"/>
        <pc:sldMkLst>
          <pc:docMk/>
          <pc:sldMk cId="404313199" sldId="349"/>
        </pc:sldMkLst>
        <pc:spChg chg="mod">
          <ac:chgData name="Sparks, Janice M. - HHD" userId="24764aa5-a2c9-439a-97ed-35573eca78a3" providerId="ADAL" clId="{B14D2F34-CE3B-4E1E-93DA-372C38529862}" dt="2020-06-02T20:32:48.231" v="283" actId="20577"/>
          <ac:spMkLst>
            <pc:docMk/>
            <pc:sldMk cId="404313199" sldId="349"/>
            <ac:spMk id="8" creationId="{E21BF730-1401-4944-AEEE-0CA50371DD00}"/>
          </ac:spMkLst>
        </pc:spChg>
        <pc:spChg chg="mod">
          <ac:chgData name="Sparks, Janice M. - HHD" userId="24764aa5-a2c9-439a-97ed-35573eca78a3" providerId="ADAL" clId="{B14D2F34-CE3B-4E1E-93DA-372C38529862}" dt="2020-06-02T20:27:23.091" v="196" actId="20577"/>
          <ac:spMkLst>
            <pc:docMk/>
            <pc:sldMk cId="404313199" sldId="349"/>
            <ac:spMk id="31" creationId="{6978088D-8A02-46EC-86E2-0EE15A405D14}"/>
          </ac:spMkLst>
        </pc:spChg>
        <pc:spChg chg="mod">
          <ac:chgData name="Sparks, Janice M. - HHD" userId="24764aa5-a2c9-439a-97ed-35573eca78a3" providerId="ADAL" clId="{B14D2F34-CE3B-4E1E-93DA-372C38529862}" dt="2020-06-02T20:26:43.411" v="184" actId="20577"/>
          <ac:spMkLst>
            <pc:docMk/>
            <pc:sldMk cId="404313199" sldId="349"/>
            <ac:spMk id="32" creationId="{7DE63325-4C5C-40DB-958B-5E7DF8074491}"/>
          </ac:spMkLst>
        </pc:spChg>
      </pc:sldChg>
      <pc:sldChg chg="modSp">
        <pc:chgData name="Sparks, Janice M. - HHD" userId="24764aa5-a2c9-439a-97ed-35573eca78a3" providerId="ADAL" clId="{B14D2F34-CE3B-4E1E-93DA-372C38529862}" dt="2020-06-02T20:33:18.286" v="293" actId="20577"/>
        <pc:sldMkLst>
          <pc:docMk/>
          <pc:sldMk cId="369660377" sldId="350"/>
        </pc:sldMkLst>
        <pc:spChg chg="mod">
          <ac:chgData name="Sparks, Janice M. - HHD" userId="24764aa5-a2c9-439a-97ed-35573eca78a3" providerId="ADAL" clId="{B14D2F34-CE3B-4E1E-93DA-372C38529862}" dt="2020-06-02T20:33:18.286" v="293" actId="20577"/>
          <ac:spMkLst>
            <pc:docMk/>
            <pc:sldMk cId="369660377" sldId="350"/>
            <ac:spMk id="8" creationId="{E21BF730-1401-4944-AEEE-0CA50371DD00}"/>
          </ac:spMkLst>
        </pc:spChg>
        <pc:spChg chg="mod">
          <ac:chgData name="Sparks, Janice M. - HHD" userId="24764aa5-a2c9-439a-97ed-35573eca78a3" providerId="ADAL" clId="{B14D2F34-CE3B-4E1E-93DA-372C38529862}" dt="2020-06-02T20:23:29.334" v="127" actId="20577"/>
          <ac:spMkLst>
            <pc:docMk/>
            <pc:sldMk cId="369660377" sldId="350"/>
            <ac:spMk id="31" creationId="{6978088D-8A02-46EC-86E2-0EE15A405D14}"/>
          </ac:spMkLst>
        </pc:spChg>
        <pc:spChg chg="mod">
          <ac:chgData name="Sparks, Janice M. - HHD" userId="24764aa5-a2c9-439a-97ed-35573eca78a3" providerId="ADAL" clId="{B14D2F34-CE3B-4E1E-93DA-372C38529862}" dt="2020-06-02T20:22:34.062" v="114" actId="20577"/>
          <ac:spMkLst>
            <pc:docMk/>
            <pc:sldMk cId="369660377" sldId="350"/>
            <ac:spMk id="32" creationId="{7DE63325-4C5C-40DB-958B-5E7DF8074491}"/>
          </ac:spMkLst>
        </pc:spChg>
      </pc:sldChg>
      <pc:sldChg chg="modSp">
        <pc:chgData name="Sparks, Janice M. - HHD" userId="24764aa5-a2c9-439a-97ed-35573eca78a3" providerId="ADAL" clId="{B14D2F34-CE3B-4E1E-93DA-372C38529862}" dt="2020-06-02T20:32:35.774" v="276" actId="20577"/>
        <pc:sldMkLst>
          <pc:docMk/>
          <pc:sldMk cId="3091496882" sldId="351"/>
        </pc:sldMkLst>
        <pc:spChg chg="mod">
          <ac:chgData name="Sparks, Janice M. - HHD" userId="24764aa5-a2c9-439a-97ed-35573eca78a3" providerId="ADAL" clId="{B14D2F34-CE3B-4E1E-93DA-372C38529862}" dt="2020-06-02T20:32:35.774" v="276" actId="20577"/>
          <ac:spMkLst>
            <pc:docMk/>
            <pc:sldMk cId="3091496882" sldId="351"/>
            <ac:spMk id="8" creationId="{E21BF730-1401-4944-AEEE-0CA50371DD00}"/>
          </ac:spMkLst>
        </pc:spChg>
        <pc:spChg chg="mod">
          <ac:chgData name="Sparks, Janice M. - HHD" userId="24764aa5-a2c9-439a-97ed-35573eca78a3" providerId="ADAL" clId="{B14D2F34-CE3B-4E1E-93DA-372C38529862}" dt="2020-06-02T20:27:54.039" v="202" actId="114"/>
          <ac:spMkLst>
            <pc:docMk/>
            <pc:sldMk cId="3091496882" sldId="351"/>
            <ac:spMk id="31" creationId="{6978088D-8A02-46EC-86E2-0EE15A405D14}"/>
          </ac:spMkLst>
        </pc:spChg>
      </pc:sldChg>
      <pc:sldChg chg="modSp">
        <pc:chgData name="Sparks, Janice M. - HHD" userId="24764aa5-a2c9-439a-97ed-35573eca78a3" providerId="ADAL" clId="{B14D2F34-CE3B-4E1E-93DA-372C38529862}" dt="2020-06-02T20:32:23.660" v="265" actId="20577"/>
        <pc:sldMkLst>
          <pc:docMk/>
          <pc:sldMk cId="2551696503" sldId="352"/>
        </pc:sldMkLst>
        <pc:spChg chg="mod">
          <ac:chgData name="Sparks, Janice M. - HHD" userId="24764aa5-a2c9-439a-97ed-35573eca78a3" providerId="ADAL" clId="{B14D2F34-CE3B-4E1E-93DA-372C38529862}" dt="2020-06-02T20:28:23.566" v="204" actId="114"/>
          <ac:spMkLst>
            <pc:docMk/>
            <pc:sldMk cId="2551696503" sldId="352"/>
            <ac:spMk id="6" creationId="{92276E30-5D20-448F-B520-4C3D68F85E2F}"/>
          </ac:spMkLst>
        </pc:spChg>
        <pc:spChg chg="mod">
          <ac:chgData name="Sparks, Janice M. - HHD" userId="24764aa5-a2c9-439a-97ed-35573eca78a3" providerId="ADAL" clId="{B14D2F34-CE3B-4E1E-93DA-372C38529862}" dt="2020-06-02T20:32:23.660" v="265" actId="20577"/>
          <ac:spMkLst>
            <pc:docMk/>
            <pc:sldMk cId="2551696503" sldId="352"/>
            <ac:spMk id="8" creationId="{E21BF730-1401-4944-AEEE-0CA50371DD00}"/>
          </ac:spMkLst>
        </pc:spChg>
      </pc:sldChg>
      <pc:sldChg chg="modSp">
        <pc:chgData name="Sparks, Janice M. - HHD" userId="24764aa5-a2c9-439a-97ed-35573eca78a3" providerId="ADAL" clId="{B14D2F34-CE3B-4E1E-93DA-372C38529862}" dt="2020-06-02T20:32:16.655" v="261" actId="20577"/>
        <pc:sldMkLst>
          <pc:docMk/>
          <pc:sldMk cId="3319065128" sldId="353"/>
        </pc:sldMkLst>
        <pc:spChg chg="mod">
          <ac:chgData name="Sparks, Janice M. - HHD" userId="24764aa5-a2c9-439a-97ed-35573eca78a3" providerId="ADAL" clId="{B14D2F34-CE3B-4E1E-93DA-372C38529862}" dt="2020-06-02T20:32:16.655" v="261" actId="20577"/>
          <ac:spMkLst>
            <pc:docMk/>
            <pc:sldMk cId="3319065128" sldId="353"/>
            <ac:spMk id="8" creationId="{E21BF730-1401-4944-AEEE-0CA50371DD00}"/>
          </ac:spMkLst>
        </pc:spChg>
        <pc:spChg chg="mod">
          <ac:chgData name="Sparks, Janice M. - HHD" userId="24764aa5-a2c9-439a-97ed-35573eca78a3" providerId="ADAL" clId="{B14D2F34-CE3B-4E1E-93DA-372C38529862}" dt="2020-06-02T20:28:48.646" v="206" actId="113"/>
          <ac:spMkLst>
            <pc:docMk/>
            <pc:sldMk cId="3319065128" sldId="353"/>
            <ac:spMk id="13" creationId="{43C7DBC1-F04A-48B4-946C-B830C84A660D}"/>
          </ac:spMkLst>
        </pc:spChg>
      </pc:sldChg>
      <pc:sldChg chg="modSp">
        <pc:chgData name="Sparks, Janice M. - HHD" userId="24764aa5-a2c9-439a-97ed-35573eca78a3" providerId="ADAL" clId="{B14D2F34-CE3B-4E1E-93DA-372C38529862}" dt="2020-06-02T20:31:57.487" v="249" actId="20577"/>
        <pc:sldMkLst>
          <pc:docMk/>
          <pc:sldMk cId="2245585550" sldId="354"/>
        </pc:sldMkLst>
        <pc:spChg chg="mod">
          <ac:chgData name="Sparks, Janice M. - HHD" userId="24764aa5-a2c9-439a-97ed-35573eca78a3" providerId="ADAL" clId="{B14D2F34-CE3B-4E1E-93DA-372C38529862}" dt="2020-06-02T20:30:25.305" v="232" actId="20577"/>
          <ac:spMkLst>
            <pc:docMk/>
            <pc:sldMk cId="2245585550" sldId="354"/>
            <ac:spMk id="7" creationId="{8064FE1A-ADCB-4F00-9327-D19AF65FEAB7}"/>
          </ac:spMkLst>
        </pc:spChg>
        <pc:spChg chg="mod">
          <ac:chgData name="Sparks, Janice M. - HHD" userId="24764aa5-a2c9-439a-97ed-35573eca78a3" providerId="ADAL" clId="{B14D2F34-CE3B-4E1E-93DA-372C38529862}" dt="2020-06-02T20:31:57.487" v="249" actId="20577"/>
          <ac:spMkLst>
            <pc:docMk/>
            <pc:sldMk cId="2245585550" sldId="354"/>
            <ac:spMk id="8" creationId="{E21BF730-1401-4944-AEEE-0CA50371DD00}"/>
          </ac:spMkLst>
        </pc:spChg>
      </pc:sldChg>
      <pc:sldChg chg="modSp">
        <pc:chgData name="Sparks, Janice M. - HHD" userId="24764aa5-a2c9-439a-97ed-35573eca78a3" providerId="ADAL" clId="{B14D2F34-CE3B-4E1E-93DA-372C38529862}" dt="2020-06-02T20:32:58.437" v="287" actId="20577"/>
        <pc:sldMkLst>
          <pc:docMk/>
          <pc:sldMk cId="2093550532" sldId="355"/>
        </pc:sldMkLst>
        <pc:spChg chg="mod">
          <ac:chgData name="Sparks, Janice M. - HHD" userId="24764aa5-a2c9-439a-97ed-35573eca78a3" providerId="ADAL" clId="{B14D2F34-CE3B-4E1E-93DA-372C38529862}" dt="2020-06-02T20:32:58.437" v="287" actId="20577"/>
          <ac:spMkLst>
            <pc:docMk/>
            <pc:sldMk cId="2093550532" sldId="355"/>
            <ac:spMk id="8" creationId="{E21BF730-1401-4944-AEEE-0CA50371DD00}"/>
          </ac:spMkLst>
        </pc:spChg>
        <pc:spChg chg="mod">
          <ac:chgData name="Sparks, Janice M. - HHD" userId="24764aa5-a2c9-439a-97ed-35573eca78a3" providerId="ADAL" clId="{B14D2F34-CE3B-4E1E-93DA-372C38529862}" dt="2020-06-02T20:26:31.729" v="183" actId="113"/>
          <ac:spMkLst>
            <pc:docMk/>
            <pc:sldMk cId="2093550532" sldId="355"/>
            <ac:spMk id="31" creationId="{6978088D-8A02-46EC-86E2-0EE15A405D14}"/>
          </ac:spMkLst>
        </pc:spChg>
        <pc:spChg chg="mod">
          <ac:chgData name="Sparks, Janice M. - HHD" userId="24764aa5-a2c9-439a-97ed-35573eca78a3" providerId="ADAL" clId="{B14D2F34-CE3B-4E1E-93DA-372C38529862}" dt="2020-06-02T20:24:48.747" v="136" actId="20577"/>
          <ac:spMkLst>
            <pc:docMk/>
            <pc:sldMk cId="2093550532" sldId="355"/>
            <ac:spMk id="32" creationId="{7DE63325-4C5C-40DB-958B-5E7DF8074491}"/>
          </ac:spMkLst>
        </pc:spChg>
      </pc:sldChg>
      <pc:sldChg chg="modSp">
        <pc:chgData name="Sparks, Janice M. - HHD" userId="24764aa5-a2c9-439a-97ed-35573eca78a3" providerId="ADAL" clId="{B14D2F34-CE3B-4E1E-93DA-372C38529862}" dt="2020-06-02T20:32:06.903" v="255" actId="20577"/>
        <pc:sldMkLst>
          <pc:docMk/>
          <pc:sldMk cId="2264215339" sldId="356"/>
        </pc:sldMkLst>
        <pc:spChg chg="mod">
          <ac:chgData name="Sparks, Janice M. - HHD" userId="24764aa5-a2c9-439a-97ed-35573eca78a3" providerId="ADAL" clId="{B14D2F34-CE3B-4E1E-93DA-372C38529862}" dt="2020-06-02T20:29:53.938" v="226" actId="20577"/>
          <ac:spMkLst>
            <pc:docMk/>
            <pc:sldMk cId="2264215339" sldId="356"/>
            <ac:spMk id="6" creationId="{FCA24464-1160-4A47-ABE7-1B0388BE671D}"/>
          </ac:spMkLst>
        </pc:spChg>
        <pc:spChg chg="mod">
          <ac:chgData name="Sparks, Janice M. - HHD" userId="24764aa5-a2c9-439a-97ed-35573eca78a3" providerId="ADAL" clId="{B14D2F34-CE3B-4E1E-93DA-372C38529862}" dt="2020-06-02T20:32:06.903" v="255" actId="20577"/>
          <ac:spMkLst>
            <pc:docMk/>
            <pc:sldMk cId="2264215339" sldId="356"/>
            <ac:spMk id="8" creationId="{E21BF730-1401-4944-AEEE-0CA50371DD00}"/>
          </ac:spMkLst>
        </pc:spChg>
      </pc:sldChg>
      <pc:sldChg chg="modSp">
        <pc:chgData name="Sparks, Janice M. - HHD" userId="24764aa5-a2c9-439a-97ed-35573eca78a3" providerId="ADAL" clId="{B14D2F34-CE3B-4E1E-93DA-372C38529862}" dt="2020-06-02T20:31:51.881" v="247" actId="20577"/>
        <pc:sldMkLst>
          <pc:docMk/>
          <pc:sldMk cId="455503245" sldId="357"/>
        </pc:sldMkLst>
        <pc:spChg chg="mod">
          <ac:chgData name="Sparks, Janice M. - HHD" userId="24764aa5-a2c9-439a-97ed-35573eca78a3" providerId="ADAL" clId="{B14D2F34-CE3B-4E1E-93DA-372C38529862}" dt="2020-06-02T20:31:32.638" v="243" actId="20577"/>
          <ac:spMkLst>
            <pc:docMk/>
            <pc:sldMk cId="455503245" sldId="357"/>
            <ac:spMk id="7" creationId="{8064FE1A-ADCB-4F00-9327-D19AF65FEAB7}"/>
          </ac:spMkLst>
        </pc:spChg>
        <pc:spChg chg="mod">
          <ac:chgData name="Sparks, Janice M. - HHD" userId="24764aa5-a2c9-439a-97ed-35573eca78a3" providerId="ADAL" clId="{B14D2F34-CE3B-4E1E-93DA-372C38529862}" dt="2020-06-02T20:31:51.881" v="247" actId="20577"/>
          <ac:spMkLst>
            <pc:docMk/>
            <pc:sldMk cId="455503245" sldId="357"/>
            <ac:spMk id="8" creationId="{E21BF730-1401-4944-AEEE-0CA50371DD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20E31EDE-17CF-D746-B83B-FEE41F000DF3}" type="datetimeFigureOut">
              <a:rPr lang="en-US" smtClean="0"/>
              <a:t>6/2/2020</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6D320672-5196-0B4F-93AE-044FFF107570}" type="slidenum">
              <a:rPr lang="en-US" smtClean="0"/>
              <a:t>‹#›</a:t>
            </a:fld>
            <a:endParaRPr lang="en-US"/>
          </a:p>
        </p:txBody>
      </p:sp>
    </p:spTree>
    <p:extLst>
      <p:ext uri="{BB962C8B-B14F-4D97-AF65-F5344CB8AC3E}">
        <p14:creationId xmlns:p14="http://schemas.microsoft.com/office/powerpoint/2010/main" val="1353912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296A9F3C-04AF-8847-8AD8-CAC892C2E245}" type="datetimeFigureOut">
              <a:rPr lang="en-US" smtClean="0"/>
              <a:t>6/2/2020</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4417CB07-0039-4545-92EA-48E12138E514}" type="slidenum">
              <a:rPr lang="en-US" smtClean="0"/>
              <a:t>‹#›</a:t>
            </a:fld>
            <a:endParaRPr lang="en-US"/>
          </a:p>
        </p:txBody>
      </p:sp>
    </p:spTree>
    <p:extLst>
      <p:ext uri="{BB962C8B-B14F-4D97-AF65-F5344CB8AC3E}">
        <p14:creationId xmlns:p14="http://schemas.microsoft.com/office/powerpoint/2010/main" val="1873210512"/>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HD_Cover_Option 1">
    <p:spTree>
      <p:nvGrpSpPr>
        <p:cNvPr id="1" name=""/>
        <p:cNvGrpSpPr/>
        <p:nvPr/>
      </p:nvGrpSpPr>
      <p:grpSpPr>
        <a:xfrm>
          <a:off x="0" y="0"/>
          <a:ext cx="0" cy="0"/>
          <a:chOff x="0" y="0"/>
          <a:chExt cx="0" cy="0"/>
        </a:xfrm>
      </p:grpSpPr>
      <p:sp>
        <p:nvSpPr>
          <p:cNvPr id="8" name="Rectangle 7"/>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pic>
        <p:nvPicPr>
          <p:cNvPr id="4" name="Picture 3">
            <a:extLst>
              <a:ext uri="{FF2B5EF4-FFF2-40B4-BE49-F238E27FC236}">
                <a16:creationId xmlns:a16="http://schemas.microsoft.com/office/drawing/2014/main" id="{026971DF-0687-40BB-B19B-F12EE2FA408C}"/>
              </a:ext>
            </a:extLst>
          </p:cNvPr>
          <p:cNvPicPr>
            <a:picLocks noChangeAspect="1"/>
          </p:cNvPicPr>
          <p:nvPr userDrawn="1"/>
        </p:nvPicPr>
        <p:blipFill>
          <a:blip r:embed="rId3"/>
          <a:stretch>
            <a:fillRect/>
          </a:stretch>
        </p:blipFill>
        <p:spPr>
          <a:xfrm>
            <a:off x="21718587" y="12039600"/>
            <a:ext cx="1114000" cy="1105645"/>
          </a:xfrm>
          <a:prstGeom prst="rect">
            <a:avLst/>
          </a:prstGeom>
        </p:spPr>
      </p:pic>
      <p:pic>
        <p:nvPicPr>
          <p:cNvPr id="5" name="Picture 4">
            <a:extLst>
              <a:ext uri="{FF2B5EF4-FFF2-40B4-BE49-F238E27FC236}">
                <a16:creationId xmlns:a16="http://schemas.microsoft.com/office/drawing/2014/main" id="{AAE7EB20-B532-4255-9DC7-6D1B2F4FEEFC}"/>
              </a:ext>
            </a:extLst>
          </p:cNvPr>
          <p:cNvPicPr>
            <a:picLocks noChangeAspect="1"/>
          </p:cNvPicPr>
          <p:nvPr userDrawn="1"/>
        </p:nvPicPr>
        <p:blipFill>
          <a:blip r:embed="rId4"/>
          <a:stretch>
            <a:fillRect/>
          </a:stretch>
        </p:blipFill>
        <p:spPr>
          <a:xfrm>
            <a:off x="22898941" y="12023677"/>
            <a:ext cx="1105646" cy="1105646"/>
          </a:xfrm>
          <a:prstGeom prst="rect">
            <a:avLst/>
          </a:prstGeom>
        </p:spPr>
      </p:pic>
      <p:pic>
        <p:nvPicPr>
          <p:cNvPr id="6" name="Picture 5">
            <a:extLst>
              <a:ext uri="{FF2B5EF4-FFF2-40B4-BE49-F238E27FC236}">
                <a16:creationId xmlns:a16="http://schemas.microsoft.com/office/drawing/2014/main" id="{1F61EE27-ADA1-4F29-82DA-CFD5C78D9F2E}"/>
              </a:ext>
            </a:extLst>
          </p:cNvPr>
          <p:cNvPicPr>
            <a:picLocks noChangeAspect="1"/>
          </p:cNvPicPr>
          <p:nvPr userDrawn="1"/>
        </p:nvPicPr>
        <p:blipFill>
          <a:blip r:embed="rId3"/>
          <a:stretch>
            <a:fillRect/>
          </a:stretch>
        </p:blipFill>
        <p:spPr>
          <a:xfrm>
            <a:off x="21718587" y="12055523"/>
            <a:ext cx="1114000" cy="1105645"/>
          </a:xfrm>
          <a:prstGeom prst="rect">
            <a:avLst/>
          </a:prstGeom>
        </p:spPr>
      </p:pic>
      <p:pic>
        <p:nvPicPr>
          <p:cNvPr id="7" name="Picture 6">
            <a:extLst>
              <a:ext uri="{FF2B5EF4-FFF2-40B4-BE49-F238E27FC236}">
                <a16:creationId xmlns:a16="http://schemas.microsoft.com/office/drawing/2014/main" id="{955E4EC0-A013-482B-AC2A-A5161B3656C4}"/>
              </a:ext>
            </a:extLst>
          </p:cNvPr>
          <p:cNvPicPr>
            <a:picLocks noChangeAspect="1"/>
          </p:cNvPicPr>
          <p:nvPr userDrawn="1"/>
        </p:nvPicPr>
        <p:blipFill>
          <a:blip r:embed="rId4"/>
          <a:stretch>
            <a:fillRect/>
          </a:stretch>
        </p:blipFill>
        <p:spPr>
          <a:xfrm>
            <a:off x="22898941" y="12039600"/>
            <a:ext cx="1105646" cy="1105646"/>
          </a:xfrm>
          <a:prstGeom prst="rect">
            <a:avLst/>
          </a:prstGeom>
        </p:spPr>
      </p:pic>
    </p:spTree>
    <p:extLst>
      <p:ext uri="{BB962C8B-B14F-4D97-AF65-F5344CB8AC3E}">
        <p14:creationId xmlns:p14="http://schemas.microsoft.com/office/powerpoint/2010/main" val="124953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7"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3043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1"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9"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2636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0" y="2590800"/>
            <a:ext cx="12193588" cy="8923867"/>
          </a:xfrm>
        </p:spPr>
        <p:txBody>
          <a:bodyPr>
            <a:normAutofit/>
          </a:bodyPr>
          <a:lstStyle>
            <a:lvl1pPr>
              <a:defRPr sz="3200"/>
            </a:lvl1pPr>
          </a:lstStyle>
          <a:p>
            <a:endParaRPr lang="en-US"/>
          </a:p>
        </p:txBody>
      </p:sp>
      <p:sp>
        <p:nvSpPr>
          <p:cNvPr id="6"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7"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05241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anim calcmode="lin" valueType="num">
                                      <p:cBhvr>
                                        <p:cTn id="8" dur="700" fill="hold"/>
                                        <p:tgtEl>
                                          <p:spTgt spid="23"/>
                                        </p:tgtEl>
                                        <p:attrNameLst>
                                          <p:attrName>ppt_x</p:attrName>
                                        </p:attrNameLst>
                                      </p:cBhvr>
                                      <p:tavLst>
                                        <p:tav tm="0">
                                          <p:val>
                                            <p:strVal val="#ppt_x"/>
                                          </p:val>
                                        </p:tav>
                                        <p:tav tm="100000">
                                          <p:val>
                                            <p:strVal val="#ppt_x"/>
                                          </p:val>
                                        </p:tav>
                                      </p:tavLst>
                                    </p:anim>
                                    <p:anim calcmode="lin" valueType="num">
                                      <p:cBhvr>
                                        <p:cTn id="9" dur="7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2219145" y="3606800"/>
            <a:ext cx="4267756" cy="4267200"/>
          </a:xfrm>
          <a:prstGeom prst="ellipse">
            <a:avLst/>
          </a:prstGeom>
        </p:spPr>
        <p:txBody>
          <a:bodyPr>
            <a:normAutofit/>
          </a:bodyPr>
          <a:lstStyle>
            <a:lvl1pPr>
              <a:defRPr sz="3200"/>
            </a:lvl1pPr>
          </a:lstStyle>
          <a:p>
            <a:endParaRPr lang="en-US"/>
          </a:p>
        </p:txBody>
      </p:sp>
      <p:sp>
        <p:nvSpPr>
          <p:cNvPr id="18" name="Picture Placeholder 22"/>
          <p:cNvSpPr>
            <a:spLocks noGrp="1"/>
          </p:cNvSpPr>
          <p:nvPr>
            <p:ph type="pic" sz="quarter" idx="16"/>
          </p:nvPr>
        </p:nvSpPr>
        <p:spPr>
          <a:xfrm>
            <a:off x="7316152" y="3606800"/>
            <a:ext cx="4267756" cy="4267200"/>
          </a:xfrm>
          <a:prstGeom prst="ellipse">
            <a:avLst/>
          </a:prstGeom>
        </p:spPr>
        <p:txBody>
          <a:bodyPr>
            <a:normAutofit/>
          </a:bodyPr>
          <a:lstStyle>
            <a:lvl1pPr>
              <a:defRPr sz="3200"/>
            </a:lvl1pPr>
          </a:lstStyle>
          <a:p>
            <a:endParaRPr lang="en-US"/>
          </a:p>
        </p:txBody>
      </p:sp>
      <p:sp>
        <p:nvSpPr>
          <p:cNvPr id="19" name="Picture Placeholder 22"/>
          <p:cNvSpPr>
            <a:spLocks noGrp="1"/>
          </p:cNvSpPr>
          <p:nvPr>
            <p:ph type="pic" sz="quarter" idx="17"/>
          </p:nvPr>
        </p:nvSpPr>
        <p:spPr>
          <a:xfrm>
            <a:off x="12193587" y="3606800"/>
            <a:ext cx="4267756" cy="4267200"/>
          </a:xfrm>
          <a:prstGeom prst="ellipse">
            <a:avLst/>
          </a:prstGeom>
        </p:spPr>
        <p:txBody>
          <a:bodyPr>
            <a:normAutofit/>
          </a:bodyPr>
          <a:lstStyle>
            <a:lvl1pPr>
              <a:defRPr sz="3200"/>
            </a:lvl1pPr>
          </a:lstStyle>
          <a:p>
            <a:endParaRPr lang="en-US"/>
          </a:p>
        </p:txBody>
      </p:sp>
      <p:sp>
        <p:nvSpPr>
          <p:cNvPr id="20" name="Picture Placeholder 22"/>
          <p:cNvSpPr>
            <a:spLocks noGrp="1"/>
          </p:cNvSpPr>
          <p:nvPr>
            <p:ph type="pic" sz="quarter" idx="18"/>
          </p:nvPr>
        </p:nvSpPr>
        <p:spPr>
          <a:xfrm>
            <a:off x="17071022" y="3606800"/>
            <a:ext cx="4267756" cy="4267200"/>
          </a:xfrm>
          <a:prstGeom prst="ellipse">
            <a:avLst/>
          </a:prstGeom>
        </p:spPr>
        <p:txBody>
          <a:bodyPr>
            <a:normAutofit/>
          </a:bodyPr>
          <a:lstStyle>
            <a:lvl1pPr>
              <a:defRPr sz="3200"/>
            </a:lvl1pPr>
          </a:lstStyle>
          <a:p>
            <a:endParaRPr lang="en-US"/>
          </a:p>
        </p:txBody>
      </p:sp>
      <p:sp>
        <p:nvSpPr>
          <p:cNvPr id="11"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2"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16480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ividual of the Team">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1723609" y="3200400"/>
            <a:ext cx="6332712" cy="6331888"/>
          </a:xfrm>
          <a:prstGeom prst="ellipse">
            <a:avLst/>
          </a:prstGeom>
        </p:spPr>
        <p:txBody>
          <a:bodyPr>
            <a:normAutofit/>
          </a:bodyPr>
          <a:lstStyle>
            <a:lvl1pPr>
              <a:defRPr sz="3200"/>
            </a:lvl1pPr>
          </a:lstStyle>
          <a:p>
            <a:endParaRPr lang="en-US"/>
          </a:p>
        </p:txBody>
      </p:sp>
      <p:sp>
        <p:nvSpPr>
          <p:cNvPr id="8"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0"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6595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folio One">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2576930" y="273898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19" name="Picture Placeholder 13"/>
          <p:cNvSpPr>
            <a:spLocks noGrp="1"/>
          </p:cNvSpPr>
          <p:nvPr>
            <p:ph type="pic" sz="quarter" idx="11" hasCustomPrompt="1"/>
          </p:nvPr>
        </p:nvSpPr>
        <p:spPr>
          <a:xfrm>
            <a:off x="7353480" y="2738987"/>
            <a:ext cx="4635425" cy="4630587"/>
          </a:xfrm>
          <a:effectLst/>
        </p:spPr>
        <p:txBody>
          <a:bodyPr rtlCol="0">
            <a:normAutofit/>
          </a:bodyPr>
          <a:lstStyle>
            <a:lvl1pPr marL="0" indent="0">
              <a:buNone/>
              <a:defRPr sz="4400">
                <a:ln>
                  <a:noFill/>
                </a:ln>
                <a:solidFill>
                  <a:schemeClr val="bg1">
                    <a:lumMod val="85000"/>
                  </a:schemeClr>
                </a:solidFill>
              </a:defRPr>
            </a:lvl1pPr>
          </a:lstStyle>
          <a:p>
            <a:pPr lvl="0"/>
            <a:r>
              <a:rPr lang="en-US" sz="2600" b="0" i="0" dirty="0">
                <a:solidFill>
                  <a:srgbClr val="000000"/>
                </a:solidFill>
                <a:latin typeface="Lucida Grande"/>
                <a:ea typeface="Lucida Grande"/>
                <a:cs typeface="Lucida Grande"/>
              </a:rPr>
              <a:t>1_Portfolio One</a:t>
            </a:r>
            <a:endParaRPr lang="en-US" noProof="0" dirty="0"/>
          </a:p>
        </p:txBody>
      </p:sp>
      <p:sp>
        <p:nvSpPr>
          <p:cNvPr id="20" name="Picture Placeholder 13"/>
          <p:cNvSpPr>
            <a:spLocks noGrp="1"/>
          </p:cNvSpPr>
          <p:nvPr>
            <p:ph type="pic" sz="quarter" idx="15"/>
          </p:nvPr>
        </p:nvSpPr>
        <p:spPr>
          <a:xfrm>
            <a:off x="12130030" y="2749323"/>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26" name="Picture Placeholder 13"/>
          <p:cNvSpPr>
            <a:spLocks noGrp="1"/>
          </p:cNvSpPr>
          <p:nvPr>
            <p:ph type="pic" sz="quarter" idx="16"/>
          </p:nvPr>
        </p:nvSpPr>
        <p:spPr>
          <a:xfrm>
            <a:off x="16906580" y="2759512"/>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27" name="Picture Placeholder 13"/>
          <p:cNvSpPr>
            <a:spLocks noGrp="1"/>
          </p:cNvSpPr>
          <p:nvPr>
            <p:ph type="pic" sz="quarter" idx="17"/>
          </p:nvPr>
        </p:nvSpPr>
        <p:spPr>
          <a:xfrm>
            <a:off x="2576930" y="755942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28" name="Picture Placeholder 13"/>
          <p:cNvSpPr>
            <a:spLocks noGrp="1"/>
          </p:cNvSpPr>
          <p:nvPr>
            <p:ph type="pic" sz="quarter" idx="18"/>
          </p:nvPr>
        </p:nvSpPr>
        <p:spPr>
          <a:xfrm>
            <a:off x="7353480" y="755942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29" name="Picture Placeholder 13"/>
          <p:cNvSpPr>
            <a:spLocks noGrp="1"/>
          </p:cNvSpPr>
          <p:nvPr>
            <p:ph type="pic" sz="quarter" idx="19"/>
          </p:nvPr>
        </p:nvSpPr>
        <p:spPr>
          <a:xfrm>
            <a:off x="12130030" y="7538901"/>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30" name="Picture Placeholder 13"/>
          <p:cNvSpPr>
            <a:spLocks noGrp="1"/>
          </p:cNvSpPr>
          <p:nvPr>
            <p:ph type="pic" sz="quarter" idx="20"/>
          </p:nvPr>
        </p:nvSpPr>
        <p:spPr>
          <a:xfrm>
            <a:off x="16906580" y="7538901"/>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15"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6"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95224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7"/>
                                        </p:tgtEl>
                                        <p:attrNameLst>
                                          <p:attrName>style.visibility</p:attrName>
                                        </p:attrNameLst>
                                      </p:cBhvr>
                                      <p:to>
                                        <p:strVal val="visible"/>
                                      </p:to>
                                    </p:set>
                                    <p:anim calcmode="lin" valueType="num">
                                      <p:cBhvr>
                                        <p:cTn id="13" dur="400" fill="hold"/>
                                        <p:tgtEl>
                                          <p:spTgt spid="27"/>
                                        </p:tgtEl>
                                        <p:attrNameLst>
                                          <p:attrName>ppt_w</p:attrName>
                                        </p:attrNameLst>
                                      </p:cBhvr>
                                      <p:tavLst>
                                        <p:tav tm="0">
                                          <p:val>
                                            <p:fltVal val="0"/>
                                          </p:val>
                                        </p:tav>
                                        <p:tav tm="100000">
                                          <p:val>
                                            <p:strVal val="#ppt_w"/>
                                          </p:val>
                                        </p:tav>
                                      </p:tavLst>
                                    </p:anim>
                                    <p:anim calcmode="lin" valueType="num">
                                      <p:cBhvr>
                                        <p:cTn id="14" dur="400" fill="hold"/>
                                        <p:tgtEl>
                                          <p:spTgt spid="27"/>
                                        </p:tgtEl>
                                        <p:attrNameLst>
                                          <p:attrName>ppt_h</p:attrName>
                                        </p:attrNameLst>
                                      </p:cBhvr>
                                      <p:tavLst>
                                        <p:tav tm="0">
                                          <p:val>
                                            <p:fltVal val="0"/>
                                          </p:val>
                                        </p:tav>
                                        <p:tav tm="100000">
                                          <p:val>
                                            <p:strVal val="#ppt_h"/>
                                          </p:val>
                                        </p:tav>
                                      </p:tavLst>
                                    </p:anim>
                                    <p:animEffect transition="in" filter="fade">
                                      <p:cBhvr>
                                        <p:cTn id="15" dur="400"/>
                                        <p:tgtEl>
                                          <p:spTgt spid="27"/>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400" fill="hold"/>
                                        <p:tgtEl>
                                          <p:spTgt spid="19"/>
                                        </p:tgtEl>
                                        <p:attrNameLst>
                                          <p:attrName>ppt_w</p:attrName>
                                        </p:attrNameLst>
                                      </p:cBhvr>
                                      <p:tavLst>
                                        <p:tav tm="0">
                                          <p:val>
                                            <p:fltVal val="0"/>
                                          </p:val>
                                        </p:tav>
                                        <p:tav tm="100000">
                                          <p:val>
                                            <p:strVal val="#ppt_w"/>
                                          </p:val>
                                        </p:tav>
                                      </p:tavLst>
                                    </p:anim>
                                    <p:anim calcmode="lin" valueType="num">
                                      <p:cBhvr>
                                        <p:cTn id="20" dur="400" fill="hold"/>
                                        <p:tgtEl>
                                          <p:spTgt spid="19"/>
                                        </p:tgtEl>
                                        <p:attrNameLst>
                                          <p:attrName>ppt_h</p:attrName>
                                        </p:attrNameLst>
                                      </p:cBhvr>
                                      <p:tavLst>
                                        <p:tav tm="0">
                                          <p:val>
                                            <p:fltVal val="0"/>
                                          </p:val>
                                        </p:tav>
                                        <p:tav tm="100000">
                                          <p:val>
                                            <p:strVal val="#ppt_h"/>
                                          </p:val>
                                        </p:tav>
                                      </p:tavLst>
                                    </p:anim>
                                    <p:animEffect transition="in" filter="fade">
                                      <p:cBhvr>
                                        <p:cTn id="21" dur="400"/>
                                        <p:tgtEl>
                                          <p:spTgt spid="19"/>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400" fill="hold"/>
                                        <p:tgtEl>
                                          <p:spTgt spid="28"/>
                                        </p:tgtEl>
                                        <p:attrNameLst>
                                          <p:attrName>ppt_w</p:attrName>
                                        </p:attrNameLst>
                                      </p:cBhvr>
                                      <p:tavLst>
                                        <p:tav tm="0">
                                          <p:val>
                                            <p:fltVal val="0"/>
                                          </p:val>
                                        </p:tav>
                                        <p:tav tm="100000">
                                          <p:val>
                                            <p:strVal val="#ppt_w"/>
                                          </p:val>
                                        </p:tav>
                                      </p:tavLst>
                                    </p:anim>
                                    <p:anim calcmode="lin" valueType="num">
                                      <p:cBhvr>
                                        <p:cTn id="26" dur="400" fill="hold"/>
                                        <p:tgtEl>
                                          <p:spTgt spid="28"/>
                                        </p:tgtEl>
                                        <p:attrNameLst>
                                          <p:attrName>ppt_h</p:attrName>
                                        </p:attrNameLst>
                                      </p:cBhvr>
                                      <p:tavLst>
                                        <p:tav tm="0">
                                          <p:val>
                                            <p:fltVal val="0"/>
                                          </p:val>
                                        </p:tav>
                                        <p:tav tm="100000">
                                          <p:val>
                                            <p:strVal val="#ppt_h"/>
                                          </p:val>
                                        </p:tav>
                                      </p:tavLst>
                                    </p:anim>
                                    <p:animEffect transition="in" filter="fade">
                                      <p:cBhvr>
                                        <p:cTn id="27" dur="400"/>
                                        <p:tgtEl>
                                          <p:spTgt spid="2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20"/>
                                        </p:tgtEl>
                                        <p:attrNameLst>
                                          <p:attrName>style.visibility</p:attrName>
                                        </p:attrNameLst>
                                      </p:cBhvr>
                                      <p:to>
                                        <p:strVal val="visible"/>
                                      </p:to>
                                    </p:set>
                                    <p:anim calcmode="lin" valueType="num">
                                      <p:cBhvr>
                                        <p:cTn id="31" dur="400" fill="hold"/>
                                        <p:tgtEl>
                                          <p:spTgt spid="20"/>
                                        </p:tgtEl>
                                        <p:attrNameLst>
                                          <p:attrName>ppt_w</p:attrName>
                                        </p:attrNameLst>
                                      </p:cBhvr>
                                      <p:tavLst>
                                        <p:tav tm="0">
                                          <p:val>
                                            <p:fltVal val="0"/>
                                          </p:val>
                                        </p:tav>
                                        <p:tav tm="100000">
                                          <p:val>
                                            <p:strVal val="#ppt_w"/>
                                          </p:val>
                                        </p:tav>
                                      </p:tavLst>
                                    </p:anim>
                                    <p:anim calcmode="lin" valueType="num">
                                      <p:cBhvr>
                                        <p:cTn id="32" dur="400" fill="hold"/>
                                        <p:tgtEl>
                                          <p:spTgt spid="20"/>
                                        </p:tgtEl>
                                        <p:attrNameLst>
                                          <p:attrName>ppt_h</p:attrName>
                                        </p:attrNameLst>
                                      </p:cBhvr>
                                      <p:tavLst>
                                        <p:tav tm="0">
                                          <p:val>
                                            <p:fltVal val="0"/>
                                          </p:val>
                                        </p:tav>
                                        <p:tav tm="100000">
                                          <p:val>
                                            <p:strVal val="#ppt_h"/>
                                          </p:val>
                                        </p:tav>
                                      </p:tavLst>
                                    </p:anim>
                                    <p:animEffect transition="in" filter="fade">
                                      <p:cBhvr>
                                        <p:cTn id="33" dur="400"/>
                                        <p:tgtEl>
                                          <p:spTgt spid="20"/>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 calcmode="lin" valueType="num">
                                      <p:cBhvr>
                                        <p:cTn id="37" dur="400" fill="hold"/>
                                        <p:tgtEl>
                                          <p:spTgt spid="29"/>
                                        </p:tgtEl>
                                        <p:attrNameLst>
                                          <p:attrName>ppt_w</p:attrName>
                                        </p:attrNameLst>
                                      </p:cBhvr>
                                      <p:tavLst>
                                        <p:tav tm="0">
                                          <p:val>
                                            <p:fltVal val="0"/>
                                          </p:val>
                                        </p:tav>
                                        <p:tav tm="100000">
                                          <p:val>
                                            <p:strVal val="#ppt_w"/>
                                          </p:val>
                                        </p:tav>
                                      </p:tavLst>
                                    </p:anim>
                                    <p:anim calcmode="lin" valueType="num">
                                      <p:cBhvr>
                                        <p:cTn id="38" dur="400" fill="hold"/>
                                        <p:tgtEl>
                                          <p:spTgt spid="29"/>
                                        </p:tgtEl>
                                        <p:attrNameLst>
                                          <p:attrName>ppt_h</p:attrName>
                                        </p:attrNameLst>
                                      </p:cBhvr>
                                      <p:tavLst>
                                        <p:tav tm="0">
                                          <p:val>
                                            <p:fltVal val="0"/>
                                          </p:val>
                                        </p:tav>
                                        <p:tav tm="100000">
                                          <p:val>
                                            <p:strVal val="#ppt_h"/>
                                          </p:val>
                                        </p:tav>
                                      </p:tavLst>
                                    </p:anim>
                                    <p:animEffect transition="in" filter="fade">
                                      <p:cBhvr>
                                        <p:cTn id="39" dur="400"/>
                                        <p:tgtEl>
                                          <p:spTgt spid="2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26"/>
                                        </p:tgtEl>
                                        <p:attrNameLst>
                                          <p:attrName>style.visibility</p:attrName>
                                        </p:attrNameLst>
                                      </p:cBhvr>
                                      <p:to>
                                        <p:strVal val="visible"/>
                                      </p:to>
                                    </p:set>
                                    <p:anim calcmode="lin" valueType="num">
                                      <p:cBhvr>
                                        <p:cTn id="43" dur="400" fill="hold"/>
                                        <p:tgtEl>
                                          <p:spTgt spid="26"/>
                                        </p:tgtEl>
                                        <p:attrNameLst>
                                          <p:attrName>ppt_w</p:attrName>
                                        </p:attrNameLst>
                                      </p:cBhvr>
                                      <p:tavLst>
                                        <p:tav tm="0">
                                          <p:val>
                                            <p:fltVal val="0"/>
                                          </p:val>
                                        </p:tav>
                                        <p:tav tm="100000">
                                          <p:val>
                                            <p:strVal val="#ppt_w"/>
                                          </p:val>
                                        </p:tav>
                                      </p:tavLst>
                                    </p:anim>
                                    <p:anim calcmode="lin" valueType="num">
                                      <p:cBhvr>
                                        <p:cTn id="44" dur="400" fill="hold"/>
                                        <p:tgtEl>
                                          <p:spTgt spid="26"/>
                                        </p:tgtEl>
                                        <p:attrNameLst>
                                          <p:attrName>ppt_h</p:attrName>
                                        </p:attrNameLst>
                                      </p:cBhvr>
                                      <p:tavLst>
                                        <p:tav tm="0">
                                          <p:val>
                                            <p:fltVal val="0"/>
                                          </p:val>
                                        </p:tav>
                                        <p:tav tm="100000">
                                          <p:val>
                                            <p:strVal val="#ppt_h"/>
                                          </p:val>
                                        </p:tav>
                                      </p:tavLst>
                                    </p:anim>
                                    <p:animEffect transition="in" filter="fade">
                                      <p:cBhvr>
                                        <p:cTn id="45" dur="400"/>
                                        <p:tgtEl>
                                          <p:spTgt spid="26"/>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30"/>
                                        </p:tgtEl>
                                        <p:attrNameLst>
                                          <p:attrName>style.visibility</p:attrName>
                                        </p:attrNameLst>
                                      </p:cBhvr>
                                      <p:to>
                                        <p:strVal val="visible"/>
                                      </p:to>
                                    </p:set>
                                    <p:anim calcmode="lin" valueType="num">
                                      <p:cBhvr>
                                        <p:cTn id="49" dur="400" fill="hold"/>
                                        <p:tgtEl>
                                          <p:spTgt spid="30"/>
                                        </p:tgtEl>
                                        <p:attrNameLst>
                                          <p:attrName>ppt_w</p:attrName>
                                        </p:attrNameLst>
                                      </p:cBhvr>
                                      <p:tavLst>
                                        <p:tav tm="0">
                                          <p:val>
                                            <p:fltVal val="0"/>
                                          </p:val>
                                        </p:tav>
                                        <p:tav tm="100000">
                                          <p:val>
                                            <p:strVal val="#ppt_w"/>
                                          </p:val>
                                        </p:tav>
                                      </p:tavLst>
                                    </p:anim>
                                    <p:anim calcmode="lin" valueType="num">
                                      <p:cBhvr>
                                        <p:cTn id="50" dur="400" fill="hold"/>
                                        <p:tgtEl>
                                          <p:spTgt spid="30"/>
                                        </p:tgtEl>
                                        <p:attrNameLst>
                                          <p:attrName>ppt_h</p:attrName>
                                        </p:attrNameLst>
                                      </p:cBhvr>
                                      <p:tavLst>
                                        <p:tav tm="0">
                                          <p:val>
                                            <p:fltVal val="0"/>
                                          </p:val>
                                        </p:tav>
                                        <p:tav tm="100000">
                                          <p:val>
                                            <p:strVal val="#ppt_h"/>
                                          </p:val>
                                        </p:tav>
                                      </p:tavLst>
                                    </p:anim>
                                    <p:animEffect transition="in" filter="fade">
                                      <p:cBhvr>
                                        <p:cTn id="51" dur="400"/>
                                        <p:tgtEl>
                                          <p:spTgt spid="30"/>
                                        </p:tgtEl>
                                      </p:cBhvr>
                                    </p:animEffect>
                                  </p:childTnLst>
                                </p:cTn>
                              </p:par>
                            </p:childTnLst>
                          </p:cTn>
                        </p:par>
                        <p:par>
                          <p:cTn id="52" fill="hold">
                            <p:stCondLst>
                              <p:cond delay="3200"/>
                            </p:stCondLst>
                            <p:childTnLst>
                              <p:par>
                                <p:cTn id="53" presetID="10" presetClass="entr" presetSubtype="0" fill="hold" grpId="0" nodeType="after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childTnLst>
                          </p:cTn>
                        </p:par>
                        <p:par>
                          <p:cTn id="56" fill="hold">
                            <p:stCondLst>
                              <p:cond delay="3700"/>
                            </p:stCondLst>
                            <p:childTnLst>
                              <p:par>
                                <p:cTn id="57" presetID="10" presetClass="entr" presetSubtype="0"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fade">
                                      <p:cBhvr>
                                        <p:cTn id="5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6" grpId="0"/>
      <p:bldP spid="27" grpId="0"/>
      <p:bldP spid="28" grpId="0"/>
      <p:bldP spid="29" grpId="0"/>
      <p:bldP spid="30"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folio Two">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13630"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7" name="Picture Placeholder 13"/>
          <p:cNvSpPr>
            <a:spLocks noGrp="1"/>
          </p:cNvSpPr>
          <p:nvPr>
            <p:ph type="pic" sz="quarter" idx="15"/>
          </p:nvPr>
        </p:nvSpPr>
        <p:spPr>
          <a:xfrm>
            <a:off x="2319943"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8" name="Picture Placeholder 13"/>
          <p:cNvSpPr>
            <a:spLocks noGrp="1"/>
          </p:cNvSpPr>
          <p:nvPr>
            <p:ph type="pic" sz="quarter" idx="16"/>
          </p:nvPr>
        </p:nvSpPr>
        <p:spPr>
          <a:xfrm>
            <a:off x="4644806"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9" name="Picture Placeholder 13"/>
          <p:cNvSpPr>
            <a:spLocks noGrp="1"/>
          </p:cNvSpPr>
          <p:nvPr>
            <p:ph type="pic" sz="quarter" idx="17"/>
          </p:nvPr>
        </p:nvSpPr>
        <p:spPr>
          <a:xfrm>
            <a:off x="-13630"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0" name="Picture Placeholder 13"/>
          <p:cNvSpPr>
            <a:spLocks noGrp="1"/>
          </p:cNvSpPr>
          <p:nvPr>
            <p:ph type="pic" sz="quarter" idx="18"/>
          </p:nvPr>
        </p:nvSpPr>
        <p:spPr>
          <a:xfrm>
            <a:off x="2319943"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1" name="Picture Placeholder 13"/>
          <p:cNvSpPr>
            <a:spLocks noGrp="1"/>
          </p:cNvSpPr>
          <p:nvPr>
            <p:ph type="pic" sz="quarter" idx="19"/>
          </p:nvPr>
        </p:nvSpPr>
        <p:spPr>
          <a:xfrm>
            <a:off x="4644806"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2" name="Picture Placeholder 13"/>
          <p:cNvSpPr>
            <a:spLocks noGrp="1"/>
          </p:cNvSpPr>
          <p:nvPr>
            <p:ph type="pic" sz="quarter" idx="20"/>
          </p:nvPr>
        </p:nvSpPr>
        <p:spPr>
          <a:xfrm>
            <a:off x="2311233"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3" name="Picture Placeholder 13"/>
          <p:cNvSpPr>
            <a:spLocks noGrp="1"/>
          </p:cNvSpPr>
          <p:nvPr>
            <p:ph type="pic" sz="quarter" idx="21"/>
          </p:nvPr>
        </p:nvSpPr>
        <p:spPr>
          <a:xfrm>
            <a:off x="4644806"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4" name="Picture Placeholder 13"/>
          <p:cNvSpPr>
            <a:spLocks noGrp="1"/>
          </p:cNvSpPr>
          <p:nvPr>
            <p:ph type="pic" sz="quarter" idx="22"/>
          </p:nvPr>
        </p:nvSpPr>
        <p:spPr>
          <a:xfrm>
            <a:off x="6969669"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5" name="Picture Placeholder 13"/>
          <p:cNvSpPr>
            <a:spLocks noGrp="1"/>
          </p:cNvSpPr>
          <p:nvPr>
            <p:ph type="pic" sz="quarter" idx="23"/>
          </p:nvPr>
        </p:nvSpPr>
        <p:spPr>
          <a:xfrm>
            <a:off x="2311233"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6" name="Picture Placeholder 13"/>
          <p:cNvSpPr>
            <a:spLocks noGrp="1"/>
          </p:cNvSpPr>
          <p:nvPr>
            <p:ph type="pic" sz="quarter" idx="24"/>
          </p:nvPr>
        </p:nvSpPr>
        <p:spPr>
          <a:xfrm>
            <a:off x="4644806"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7" name="Picture Placeholder 13"/>
          <p:cNvSpPr>
            <a:spLocks noGrp="1"/>
          </p:cNvSpPr>
          <p:nvPr>
            <p:ph type="pic" sz="quarter" idx="25"/>
          </p:nvPr>
        </p:nvSpPr>
        <p:spPr>
          <a:xfrm>
            <a:off x="6969669"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8" name="Picture Placeholder 13"/>
          <p:cNvSpPr>
            <a:spLocks noGrp="1"/>
          </p:cNvSpPr>
          <p:nvPr>
            <p:ph type="pic" sz="quarter" idx="26"/>
          </p:nvPr>
        </p:nvSpPr>
        <p:spPr>
          <a:xfrm>
            <a:off x="6966442"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9" name="Picture Placeholder 13"/>
          <p:cNvSpPr>
            <a:spLocks noGrp="1"/>
          </p:cNvSpPr>
          <p:nvPr>
            <p:ph type="pic" sz="quarter" idx="27"/>
          </p:nvPr>
        </p:nvSpPr>
        <p:spPr>
          <a:xfrm>
            <a:off x="9300015"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0" name="Picture Placeholder 13"/>
          <p:cNvSpPr>
            <a:spLocks noGrp="1"/>
          </p:cNvSpPr>
          <p:nvPr>
            <p:ph type="pic" sz="quarter" idx="28"/>
          </p:nvPr>
        </p:nvSpPr>
        <p:spPr>
          <a:xfrm>
            <a:off x="-13630" y="77574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1" name="Picture Placeholder 13"/>
          <p:cNvSpPr>
            <a:spLocks noGrp="1"/>
          </p:cNvSpPr>
          <p:nvPr>
            <p:ph type="pic" sz="quarter" idx="29"/>
          </p:nvPr>
        </p:nvSpPr>
        <p:spPr>
          <a:xfrm>
            <a:off x="6966442"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2" name="Picture Placeholder 13"/>
          <p:cNvSpPr>
            <a:spLocks noGrp="1"/>
          </p:cNvSpPr>
          <p:nvPr>
            <p:ph type="pic" sz="quarter" idx="30"/>
          </p:nvPr>
        </p:nvSpPr>
        <p:spPr>
          <a:xfrm>
            <a:off x="9300015"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3" name="Picture Placeholder 13"/>
          <p:cNvSpPr>
            <a:spLocks noGrp="1"/>
          </p:cNvSpPr>
          <p:nvPr>
            <p:ph type="pic" sz="quarter" idx="31"/>
          </p:nvPr>
        </p:nvSpPr>
        <p:spPr>
          <a:xfrm>
            <a:off x="-13630" y="100799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4" name="Picture Placeholder 13"/>
          <p:cNvSpPr>
            <a:spLocks noGrp="1"/>
          </p:cNvSpPr>
          <p:nvPr>
            <p:ph type="pic" sz="quarter" idx="32"/>
          </p:nvPr>
        </p:nvSpPr>
        <p:spPr>
          <a:xfrm>
            <a:off x="9291304"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7" name="Picture Placeholder 13"/>
          <p:cNvSpPr>
            <a:spLocks noGrp="1"/>
          </p:cNvSpPr>
          <p:nvPr>
            <p:ph type="pic" sz="quarter" idx="35"/>
          </p:nvPr>
        </p:nvSpPr>
        <p:spPr>
          <a:xfrm>
            <a:off x="9291304"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27"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28"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1472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9"/>
                                        </p:tgtEl>
                                        <p:attrNameLst>
                                          <p:attrName>style.visibility</p:attrName>
                                        </p:attrNameLst>
                                      </p:cBhvr>
                                      <p:to>
                                        <p:strVal val="visible"/>
                                      </p:to>
                                    </p:set>
                                    <p:anim calcmode="lin" valueType="num">
                                      <p:cBhvr>
                                        <p:cTn id="37" dur="400" fill="hold"/>
                                        <p:tgtEl>
                                          <p:spTgt spid="39"/>
                                        </p:tgtEl>
                                        <p:attrNameLst>
                                          <p:attrName>ppt_w</p:attrName>
                                        </p:attrNameLst>
                                      </p:cBhvr>
                                      <p:tavLst>
                                        <p:tav tm="0">
                                          <p:val>
                                            <p:fltVal val="0"/>
                                          </p:val>
                                        </p:tav>
                                        <p:tav tm="100000">
                                          <p:val>
                                            <p:strVal val="#ppt_w"/>
                                          </p:val>
                                        </p:tav>
                                      </p:tavLst>
                                    </p:anim>
                                    <p:anim calcmode="lin" valueType="num">
                                      <p:cBhvr>
                                        <p:cTn id="38" dur="400" fill="hold"/>
                                        <p:tgtEl>
                                          <p:spTgt spid="39"/>
                                        </p:tgtEl>
                                        <p:attrNameLst>
                                          <p:attrName>ppt_h</p:attrName>
                                        </p:attrNameLst>
                                      </p:cBhvr>
                                      <p:tavLst>
                                        <p:tav tm="0">
                                          <p:val>
                                            <p:fltVal val="0"/>
                                          </p:val>
                                        </p:tav>
                                        <p:tav tm="100000">
                                          <p:val>
                                            <p:strVal val="#ppt_h"/>
                                          </p:val>
                                        </p:tav>
                                      </p:tavLst>
                                    </p:anim>
                                    <p:animEffect transition="in" filter="fade">
                                      <p:cBhvr>
                                        <p:cTn id="39" dur="400"/>
                                        <p:tgtEl>
                                          <p:spTgt spid="3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0"/>
                                        </p:tgtEl>
                                        <p:attrNameLst>
                                          <p:attrName>style.visibility</p:attrName>
                                        </p:attrNameLst>
                                      </p:cBhvr>
                                      <p:to>
                                        <p:strVal val="visible"/>
                                      </p:to>
                                    </p:set>
                                    <p:anim calcmode="lin" valueType="num">
                                      <p:cBhvr>
                                        <p:cTn id="43" dur="400" fill="hold"/>
                                        <p:tgtEl>
                                          <p:spTgt spid="40"/>
                                        </p:tgtEl>
                                        <p:attrNameLst>
                                          <p:attrName>ppt_w</p:attrName>
                                        </p:attrNameLst>
                                      </p:cBhvr>
                                      <p:tavLst>
                                        <p:tav tm="0">
                                          <p:val>
                                            <p:fltVal val="0"/>
                                          </p:val>
                                        </p:tav>
                                        <p:tav tm="100000">
                                          <p:val>
                                            <p:strVal val="#ppt_w"/>
                                          </p:val>
                                        </p:tav>
                                      </p:tavLst>
                                    </p:anim>
                                    <p:anim calcmode="lin" valueType="num">
                                      <p:cBhvr>
                                        <p:cTn id="44" dur="400" fill="hold"/>
                                        <p:tgtEl>
                                          <p:spTgt spid="40"/>
                                        </p:tgtEl>
                                        <p:attrNameLst>
                                          <p:attrName>ppt_h</p:attrName>
                                        </p:attrNameLst>
                                      </p:cBhvr>
                                      <p:tavLst>
                                        <p:tav tm="0">
                                          <p:val>
                                            <p:fltVal val="0"/>
                                          </p:val>
                                        </p:tav>
                                        <p:tav tm="100000">
                                          <p:val>
                                            <p:strVal val="#ppt_h"/>
                                          </p:val>
                                        </p:tav>
                                      </p:tavLst>
                                    </p:anim>
                                    <p:animEffect transition="in" filter="fade">
                                      <p:cBhvr>
                                        <p:cTn id="45" dur="400"/>
                                        <p:tgtEl>
                                          <p:spTgt spid="40"/>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1"/>
                                        </p:tgtEl>
                                        <p:attrNameLst>
                                          <p:attrName>style.visibility</p:attrName>
                                        </p:attrNameLst>
                                      </p:cBhvr>
                                      <p:to>
                                        <p:strVal val="visible"/>
                                      </p:to>
                                    </p:set>
                                    <p:anim calcmode="lin" valueType="num">
                                      <p:cBhvr>
                                        <p:cTn id="49" dur="400" fill="hold"/>
                                        <p:tgtEl>
                                          <p:spTgt spid="41"/>
                                        </p:tgtEl>
                                        <p:attrNameLst>
                                          <p:attrName>ppt_w</p:attrName>
                                        </p:attrNameLst>
                                      </p:cBhvr>
                                      <p:tavLst>
                                        <p:tav tm="0">
                                          <p:val>
                                            <p:fltVal val="0"/>
                                          </p:val>
                                        </p:tav>
                                        <p:tav tm="100000">
                                          <p:val>
                                            <p:strVal val="#ppt_w"/>
                                          </p:val>
                                        </p:tav>
                                      </p:tavLst>
                                    </p:anim>
                                    <p:anim calcmode="lin" valueType="num">
                                      <p:cBhvr>
                                        <p:cTn id="50" dur="400" fill="hold"/>
                                        <p:tgtEl>
                                          <p:spTgt spid="41"/>
                                        </p:tgtEl>
                                        <p:attrNameLst>
                                          <p:attrName>ppt_h</p:attrName>
                                        </p:attrNameLst>
                                      </p:cBhvr>
                                      <p:tavLst>
                                        <p:tav tm="0">
                                          <p:val>
                                            <p:fltVal val="0"/>
                                          </p:val>
                                        </p:tav>
                                        <p:tav tm="100000">
                                          <p:val>
                                            <p:strVal val="#ppt_h"/>
                                          </p:val>
                                        </p:tav>
                                      </p:tavLst>
                                    </p:anim>
                                    <p:animEffect transition="in" filter="fade">
                                      <p:cBhvr>
                                        <p:cTn id="51" dur="400"/>
                                        <p:tgtEl>
                                          <p:spTgt spid="41"/>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51"/>
                                        </p:tgtEl>
                                        <p:attrNameLst>
                                          <p:attrName>style.visibility</p:attrName>
                                        </p:attrNameLst>
                                      </p:cBhvr>
                                      <p:to>
                                        <p:strVal val="visible"/>
                                      </p:to>
                                    </p:set>
                                    <p:anim calcmode="lin" valueType="num">
                                      <p:cBhvr>
                                        <p:cTn id="55" dur="400" fill="hold"/>
                                        <p:tgtEl>
                                          <p:spTgt spid="51"/>
                                        </p:tgtEl>
                                        <p:attrNameLst>
                                          <p:attrName>ppt_w</p:attrName>
                                        </p:attrNameLst>
                                      </p:cBhvr>
                                      <p:tavLst>
                                        <p:tav tm="0">
                                          <p:val>
                                            <p:fltVal val="0"/>
                                          </p:val>
                                        </p:tav>
                                        <p:tav tm="100000">
                                          <p:val>
                                            <p:strVal val="#ppt_w"/>
                                          </p:val>
                                        </p:tav>
                                      </p:tavLst>
                                    </p:anim>
                                    <p:anim calcmode="lin" valueType="num">
                                      <p:cBhvr>
                                        <p:cTn id="56" dur="400" fill="hold"/>
                                        <p:tgtEl>
                                          <p:spTgt spid="51"/>
                                        </p:tgtEl>
                                        <p:attrNameLst>
                                          <p:attrName>ppt_h</p:attrName>
                                        </p:attrNameLst>
                                      </p:cBhvr>
                                      <p:tavLst>
                                        <p:tav tm="0">
                                          <p:val>
                                            <p:fltVal val="0"/>
                                          </p:val>
                                        </p:tav>
                                        <p:tav tm="100000">
                                          <p:val>
                                            <p:strVal val="#ppt_h"/>
                                          </p:val>
                                        </p:tav>
                                      </p:tavLst>
                                    </p:anim>
                                    <p:animEffect transition="in" filter="fade">
                                      <p:cBhvr>
                                        <p:cTn id="57" dur="400"/>
                                        <p:tgtEl>
                                          <p:spTgt spid="51"/>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2"/>
                                        </p:tgtEl>
                                        <p:attrNameLst>
                                          <p:attrName>style.visibility</p:attrName>
                                        </p:attrNameLst>
                                      </p:cBhvr>
                                      <p:to>
                                        <p:strVal val="visible"/>
                                      </p:to>
                                    </p:set>
                                    <p:anim calcmode="lin" valueType="num">
                                      <p:cBhvr>
                                        <p:cTn id="61" dur="400" fill="hold"/>
                                        <p:tgtEl>
                                          <p:spTgt spid="52"/>
                                        </p:tgtEl>
                                        <p:attrNameLst>
                                          <p:attrName>ppt_w</p:attrName>
                                        </p:attrNameLst>
                                      </p:cBhvr>
                                      <p:tavLst>
                                        <p:tav tm="0">
                                          <p:val>
                                            <p:fltVal val="0"/>
                                          </p:val>
                                        </p:tav>
                                        <p:tav tm="100000">
                                          <p:val>
                                            <p:strVal val="#ppt_w"/>
                                          </p:val>
                                        </p:tav>
                                      </p:tavLst>
                                    </p:anim>
                                    <p:anim calcmode="lin" valueType="num">
                                      <p:cBhvr>
                                        <p:cTn id="62" dur="400" fill="hold"/>
                                        <p:tgtEl>
                                          <p:spTgt spid="52"/>
                                        </p:tgtEl>
                                        <p:attrNameLst>
                                          <p:attrName>ppt_h</p:attrName>
                                        </p:attrNameLst>
                                      </p:cBhvr>
                                      <p:tavLst>
                                        <p:tav tm="0">
                                          <p:val>
                                            <p:fltVal val="0"/>
                                          </p:val>
                                        </p:tav>
                                        <p:tav tm="100000">
                                          <p:val>
                                            <p:strVal val="#ppt_h"/>
                                          </p:val>
                                        </p:tav>
                                      </p:tavLst>
                                    </p:anim>
                                    <p:animEffect transition="in" filter="fade">
                                      <p:cBhvr>
                                        <p:cTn id="63" dur="400"/>
                                        <p:tgtEl>
                                          <p:spTgt spid="52"/>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50"/>
                                        </p:tgtEl>
                                        <p:attrNameLst>
                                          <p:attrName>style.visibility</p:attrName>
                                        </p:attrNameLst>
                                      </p:cBhvr>
                                      <p:to>
                                        <p:strVal val="visible"/>
                                      </p:to>
                                    </p:set>
                                    <p:anim calcmode="lin" valueType="num">
                                      <p:cBhvr>
                                        <p:cTn id="67" dur="400" fill="hold"/>
                                        <p:tgtEl>
                                          <p:spTgt spid="50"/>
                                        </p:tgtEl>
                                        <p:attrNameLst>
                                          <p:attrName>ppt_w</p:attrName>
                                        </p:attrNameLst>
                                      </p:cBhvr>
                                      <p:tavLst>
                                        <p:tav tm="0">
                                          <p:val>
                                            <p:fltVal val="0"/>
                                          </p:val>
                                        </p:tav>
                                        <p:tav tm="100000">
                                          <p:val>
                                            <p:strVal val="#ppt_w"/>
                                          </p:val>
                                        </p:tav>
                                      </p:tavLst>
                                    </p:anim>
                                    <p:anim calcmode="lin" valueType="num">
                                      <p:cBhvr>
                                        <p:cTn id="68" dur="400" fill="hold"/>
                                        <p:tgtEl>
                                          <p:spTgt spid="50"/>
                                        </p:tgtEl>
                                        <p:attrNameLst>
                                          <p:attrName>ppt_h</p:attrName>
                                        </p:attrNameLst>
                                      </p:cBhvr>
                                      <p:tavLst>
                                        <p:tav tm="0">
                                          <p:val>
                                            <p:fltVal val="0"/>
                                          </p:val>
                                        </p:tav>
                                        <p:tav tm="100000">
                                          <p:val>
                                            <p:strVal val="#ppt_h"/>
                                          </p:val>
                                        </p:tav>
                                      </p:tavLst>
                                    </p:anim>
                                    <p:animEffect transition="in" filter="fade">
                                      <p:cBhvr>
                                        <p:cTn id="69" dur="400"/>
                                        <p:tgtEl>
                                          <p:spTgt spid="50"/>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2"/>
                                        </p:tgtEl>
                                        <p:attrNameLst>
                                          <p:attrName>style.visibility</p:attrName>
                                        </p:attrNameLst>
                                      </p:cBhvr>
                                      <p:to>
                                        <p:strVal val="visible"/>
                                      </p:to>
                                    </p:set>
                                    <p:anim calcmode="lin" valueType="num">
                                      <p:cBhvr>
                                        <p:cTn id="73" dur="400" fill="hold"/>
                                        <p:tgtEl>
                                          <p:spTgt spid="42"/>
                                        </p:tgtEl>
                                        <p:attrNameLst>
                                          <p:attrName>ppt_w</p:attrName>
                                        </p:attrNameLst>
                                      </p:cBhvr>
                                      <p:tavLst>
                                        <p:tav tm="0">
                                          <p:val>
                                            <p:fltVal val="0"/>
                                          </p:val>
                                        </p:tav>
                                        <p:tav tm="100000">
                                          <p:val>
                                            <p:strVal val="#ppt_w"/>
                                          </p:val>
                                        </p:tav>
                                      </p:tavLst>
                                    </p:anim>
                                    <p:anim calcmode="lin" valueType="num">
                                      <p:cBhvr>
                                        <p:cTn id="74" dur="400" fill="hold"/>
                                        <p:tgtEl>
                                          <p:spTgt spid="42"/>
                                        </p:tgtEl>
                                        <p:attrNameLst>
                                          <p:attrName>ppt_h</p:attrName>
                                        </p:attrNameLst>
                                      </p:cBhvr>
                                      <p:tavLst>
                                        <p:tav tm="0">
                                          <p:val>
                                            <p:fltVal val="0"/>
                                          </p:val>
                                        </p:tav>
                                        <p:tav tm="100000">
                                          <p:val>
                                            <p:strVal val="#ppt_h"/>
                                          </p:val>
                                        </p:tav>
                                      </p:tavLst>
                                    </p:anim>
                                    <p:animEffect transition="in" filter="fade">
                                      <p:cBhvr>
                                        <p:cTn id="75" dur="400"/>
                                        <p:tgtEl>
                                          <p:spTgt spid="42"/>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3"/>
                                        </p:tgtEl>
                                        <p:attrNameLst>
                                          <p:attrName>style.visibility</p:attrName>
                                        </p:attrNameLst>
                                      </p:cBhvr>
                                      <p:to>
                                        <p:strVal val="visible"/>
                                      </p:to>
                                    </p:set>
                                    <p:anim calcmode="lin" valueType="num">
                                      <p:cBhvr>
                                        <p:cTn id="79" dur="400" fill="hold"/>
                                        <p:tgtEl>
                                          <p:spTgt spid="43"/>
                                        </p:tgtEl>
                                        <p:attrNameLst>
                                          <p:attrName>ppt_w</p:attrName>
                                        </p:attrNameLst>
                                      </p:cBhvr>
                                      <p:tavLst>
                                        <p:tav tm="0">
                                          <p:val>
                                            <p:fltVal val="0"/>
                                          </p:val>
                                        </p:tav>
                                        <p:tav tm="100000">
                                          <p:val>
                                            <p:strVal val="#ppt_w"/>
                                          </p:val>
                                        </p:tav>
                                      </p:tavLst>
                                    </p:anim>
                                    <p:anim calcmode="lin" valueType="num">
                                      <p:cBhvr>
                                        <p:cTn id="80" dur="400" fill="hold"/>
                                        <p:tgtEl>
                                          <p:spTgt spid="43"/>
                                        </p:tgtEl>
                                        <p:attrNameLst>
                                          <p:attrName>ppt_h</p:attrName>
                                        </p:attrNameLst>
                                      </p:cBhvr>
                                      <p:tavLst>
                                        <p:tav tm="0">
                                          <p:val>
                                            <p:fltVal val="0"/>
                                          </p:val>
                                        </p:tav>
                                        <p:tav tm="100000">
                                          <p:val>
                                            <p:strVal val="#ppt_h"/>
                                          </p:val>
                                        </p:tav>
                                      </p:tavLst>
                                    </p:anim>
                                    <p:animEffect transition="in" filter="fade">
                                      <p:cBhvr>
                                        <p:cTn id="81" dur="400"/>
                                        <p:tgtEl>
                                          <p:spTgt spid="43"/>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44"/>
                                        </p:tgtEl>
                                        <p:attrNameLst>
                                          <p:attrName>style.visibility</p:attrName>
                                        </p:attrNameLst>
                                      </p:cBhvr>
                                      <p:to>
                                        <p:strVal val="visible"/>
                                      </p:to>
                                    </p:set>
                                    <p:anim calcmode="lin" valueType="num">
                                      <p:cBhvr>
                                        <p:cTn id="85" dur="400" fill="hold"/>
                                        <p:tgtEl>
                                          <p:spTgt spid="44"/>
                                        </p:tgtEl>
                                        <p:attrNameLst>
                                          <p:attrName>ppt_w</p:attrName>
                                        </p:attrNameLst>
                                      </p:cBhvr>
                                      <p:tavLst>
                                        <p:tav tm="0">
                                          <p:val>
                                            <p:fltVal val="0"/>
                                          </p:val>
                                        </p:tav>
                                        <p:tav tm="100000">
                                          <p:val>
                                            <p:strVal val="#ppt_w"/>
                                          </p:val>
                                        </p:tav>
                                      </p:tavLst>
                                    </p:anim>
                                    <p:anim calcmode="lin" valueType="num">
                                      <p:cBhvr>
                                        <p:cTn id="86" dur="400" fill="hold"/>
                                        <p:tgtEl>
                                          <p:spTgt spid="44"/>
                                        </p:tgtEl>
                                        <p:attrNameLst>
                                          <p:attrName>ppt_h</p:attrName>
                                        </p:attrNameLst>
                                      </p:cBhvr>
                                      <p:tavLst>
                                        <p:tav tm="0">
                                          <p:val>
                                            <p:fltVal val="0"/>
                                          </p:val>
                                        </p:tav>
                                        <p:tav tm="100000">
                                          <p:val>
                                            <p:strVal val="#ppt_h"/>
                                          </p:val>
                                        </p:tav>
                                      </p:tavLst>
                                    </p:anim>
                                    <p:animEffect transition="in" filter="fade">
                                      <p:cBhvr>
                                        <p:cTn id="87" dur="400"/>
                                        <p:tgtEl>
                                          <p:spTgt spid="44"/>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4"/>
                                        </p:tgtEl>
                                        <p:attrNameLst>
                                          <p:attrName>style.visibility</p:attrName>
                                        </p:attrNameLst>
                                      </p:cBhvr>
                                      <p:to>
                                        <p:strVal val="visible"/>
                                      </p:to>
                                    </p:set>
                                    <p:anim calcmode="lin" valueType="num">
                                      <p:cBhvr>
                                        <p:cTn id="91" dur="400" fill="hold"/>
                                        <p:tgtEl>
                                          <p:spTgt spid="54"/>
                                        </p:tgtEl>
                                        <p:attrNameLst>
                                          <p:attrName>ppt_w</p:attrName>
                                        </p:attrNameLst>
                                      </p:cBhvr>
                                      <p:tavLst>
                                        <p:tav tm="0">
                                          <p:val>
                                            <p:fltVal val="0"/>
                                          </p:val>
                                        </p:tav>
                                        <p:tav tm="100000">
                                          <p:val>
                                            <p:strVal val="#ppt_w"/>
                                          </p:val>
                                        </p:tav>
                                      </p:tavLst>
                                    </p:anim>
                                    <p:anim calcmode="lin" valueType="num">
                                      <p:cBhvr>
                                        <p:cTn id="92" dur="400" fill="hold"/>
                                        <p:tgtEl>
                                          <p:spTgt spid="54"/>
                                        </p:tgtEl>
                                        <p:attrNameLst>
                                          <p:attrName>ppt_h</p:attrName>
                                        </p:attrNameLst>
                                      </p:cBhvr>
                                      <p:tavLst>
                                        <p:tav tm="0">
                                          <p:val>
                                            <p:fltVal val="0"/>
                                          </p:val>
                                        </p:tav>
                                        <p:tav tm="100000">
                                          <p:val>
                                            <p:strVal val="#ppt_h"/>
                                          </p:val>
                                        </p:tav>
                                      </p:tavLst>
                                    </p:anim>
                                    <p:animEffect transition="in" filter="fade">
                                      <p:cBhvr>
                                        <p:cTn id="93" dur="400"/>
                                        <p:tgtEl>
                                          <p:spTgt spid="54"/>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27">
                                            <p:txEl>
                                              <p:pRg st="0" end="0"/>
                                            </p:txEl>
                                          </p:spTgt>
                                        </p:tgtEl>
                                        <p:attrNameLst>
                                          <p:attrName>style.visibility</p:attrName>
                                        </p:attrNameLst>
                                      </p:cBhvr>
                                      <p:to>
                                        <p:strVal val="visible"/>
                                      </p:to>
                                    </p:set>
                                    <p:animEffect transition="in" filter="fade">
                                      <p:cBhvr>
                                        <p:cTn id="127" dur="500"/>
                                        <p:tgtEl>
                                          <p:spTgt spid="27">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28">
                                            <p:txEl>
                                              <p:pRg st="0" end="0"/>
                                            </p:txEl>
                                          </p:spTgt>
                                        </p:tgtEl>
                                        <p:attrNameLst>
                                          <p:attrName>style.visibility</p:attrName>
                                        </p:attrNameLst>
                                      </p:cBhvr>
                                      <p:to>
                                        <p:strVal val="visible"/>
                                      </p:to>
                                    </p:set>
                                    <p:animEffect transition="in" filter="fade">
                                      <p:cBhvr>
                                        <p:cTn id="1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folio Three">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541451"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7" name="Picture Placeholder 13"/>
          <p:cNvSpPr>
            <a:spLocks noGrp="1"/>
          </p:cNvSpPr>
          <p:nvPr>
            <p:ph type="pic" sz="quarter" idx="15"/>
          </p:nvPr>
        </p:nvSpPr>
        <p:spPr>
          <a:xfrm>
            <a:off x="2875024"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8" name="Picture Placeholder 13"/>
          <p:cNvSpPr>
            <a:spLocks noGrp="1"/>
          </p:cNvSpPr>
          <p:nvPr>
            <p:ph type="pic" sz="quarter" idx="16"/>
          </p:nvPr>
        </p:nvSpPr>
        <p:spPr>
          <a:xfrm>
            <a:off x="5199886"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9" name="Picture Placeholder 13"/>
          <p:cNvSpPr>
            <a:spLocks noGrp="1"/>
          </p:cNvSpPr>
          <p:nvPr>
            <p:ph type="pic" sz="quarter" idx="17"/>
          </p:nvPr>
        </p:nvSpPr>
        <p:spPr>
          <a:xfrm>
            <a:off x="541451"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0" name="Picture Placeholder 13"/>
          <p:cNvSpPr>
            <a:spLocks noGrp="1"/>
          </p:cNvSpPr>
          <p:nvPr>
            <p:ph type="pic" sz="quarter" idx="18"/>
          </p:nvPr>
        </p:nvSpPr>
        <p:spPr>
          <a:xfrm>
            <a:off x="2875024"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1" name="Picture Placeholder 13"/>
          <p:cNvSpPr>
            <a:spLocks noGrp="1"/>
          </p:cNvSpPr>
          <p:nvPr>
            <p:ph type="pic" sz="quarter" idx="19"/>
          </p:nvPr>
        </p:nvSpPr>
        <p:spPr>
          <a:xfrm>
            <a:off x="5199886"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2" name="Picture Placeholder 13"/>
          <p:cNvSpPr>
            <a:spLocks noGrp="1"/>
          </p:cNvSpPr>
          <p:nvPr>
            <p:ph type="pic" sz="quarter" idx="20"/>
          </p:nvPr>
        </p:nvSpPr>
        <p:spPr>
          <a:xfrm>
            <a:off x="14504820"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3" name="Picture Placeholder 13"/>
          <p:cNvSpPr>
            <a:spLocks noGrp="1"/>
          </p:cNvSpPr>
          <p:nvPr>
            <p:ph type="pic" sz="quarter" idx="21"/>
          </p:nvPr>
        </p:nvSpPr>
        <p:spPr>
          <a:xfrm>
            <a:off x="16838394"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4" name="Picture Placeholder 13"/>
          <p:cNvSpPr>
            <a:spLocks noGrp="1"/>
          </p:cNvSpPr>
          <p:nvPr>
            <p:ph type="pic" sz="quarter" idx="22"/>
          </p:nvPr>
        </p:nvSpPr>
        <p:spPr>
          <a:xfrm>
            <a:off x="19163256"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5" name="Picture Placeholder 13"/>
          <p:cNvSpPr>
            <a:spLocks noGrp="1"/>
          </p:cNvSpPr>
          <p:nvPr>
            <p:ph type="pic" sz="quarter" idx="23"/>
          </p:nvPr>
        </p:nvSpPr>
        <p:spPr>
          <a:xfrm>
            <a:off x="14504820"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6" name="Picture Placeholder 13"/>
          <p:cNvSpPr>
            <a:spLocks noGrp="1"/>
          </p:cNvSpPr>
          <p:nvPr>
            <p:ph type="pic" sz="quarter" idx="24"/>
          </p:nvPr>
        </p:nvSpPr>
        <p:spPr>
          <a:xfrm>
            <a:off x="16838394"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7" name="Picture Placeholder 13"/>
          <p:cNvSpPr>
            <a:spLocks noGrp="1"/>
          </p:cNvSpPr>
          <p:nvPr>
            <p:ph type="pic" sz="quarter" idx="25"/>
          </p:nvPr>
        </p:nvSpPr>
        <p:spPr>
          <a:xfrm>
            <a:off x="19163256"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8" name="Picture Placeholder 13"/>
          <p:cNvSpPr>
            <a:spLocks noGrp="1"/>
          </p:cNvSpPr>
          <p:nvPr>
            <p:ph type="pic" sz="quarter" idx="26"/>
          </p:nvPr>
        </p:nvSpPr>
        <p:spPr>
          <a:xfrm>
            <a:off x="7521522"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9" name="Picture Placeholder 13"/>
          <p:cNvSpPr>
            <a:spLocks noGrp="1"/>
          </p:cNvSpPr>
          <p:nvPr>
            <p:ph type="pic" sz="quarter" idx="27"/>
          </p:nvPr>
        </p:nvSpPr>
        <p:spPr>
          <a:xfrm>
            <a:off x="9855095"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0" name="Picture Placeholder 13"/>
          <p:cNvSpPr>
            <a:spLocks noGrp="1"/>
          </p:cNvSpPr>
          <p:nvPr>
            <p:ph type="pic" sz="quarter" idx="28"/>
          </p:nvPr>
        </p:nvSpPr>
        <p:spPr>
          <a:xfrm>
            <a:off x="12179958"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1" name="Picture Placeholder 13"/>
          <p:cNvSpPr>
            <a:spLocks noGrp="1"/>
          </p:cNvSpPr>
          <p:nvPr>
            <p:ph type="pic" sz="quarter" idx="29"/>
          </p:nvPr>
        </p:nvSpPr>
        <p:spPr>
          <a:xfrm>
            <a:off x="7521522"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2" name="Picture Placeholder 13"/>
          <p:cNvSpPr>
            <a:spLocks noGrp="1"/>
          </p:cNvSpPr>
          <p:nvPr>
            <p:ph type="pic" sz="quarter" idx="30"/>
          </p:nvPr>
        </p:nvSpPr>
        <p:spPr>
          <a:xfrm>
            <a:off x="9855095"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3" name="Picture Placeholder 13"/>
          <p:cNvSpPr>
            <a:spLocks noGrp="1"/>
          </p:cNvSpPr>
          <p:nvPr>
            <p:ph type="pic" sz="quarter" idx="31"/>
          </p:nvPr>
        </p:nvSpPr>
        <p:spPr>
          <a:xfrm>
            <a:off x="12179958"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4" name="Picture Placeholder 13"/>
          <p:cNvSpPr>
            <a:spLocks noGrp="1"/>
          </p:cNvSpPr>
          <p:nvPr>
            <p:ph type="pic" sz="quarter" idx="32"/>
          </p:nvPr>
        </p:nvSpPr>
        <p:spPr>
          <a:xfrm>
            <a:off x="21484892"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7" name="Picture Placeholder 13"/>
          <p:cNvSpPr>
            <a:spLocks noGrp="1"/>
          </p:cNvSpPr>
          <p:nvPr>
            <p:ph type="pic" sz="quarter" idx="35"/>
          </p:nvPr>
        </p:nvSpPr>
        <p:spPr>
          <a:xfrm>
            <a:off x="21484892"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5" name="Text Placeholder 10"/>
          <p:cNvSpPr>
            <a:spLocks noGrp="1"/>
          </p:cNvSpPr>
          <p:nvPr>
            <p:ph type="body" sz="quarter" idx="13"/>
          </p:nvPr>
        </p:nvSpPr>
        <p:spPr>
          <a:xfrm>
            <a:off x="458787" y="340660"/>
            <a:ext cx="19429396" cy="1462152"/>
          </a:xfrm>
        </p:spPr>
        <p:txBody>
          <a:bodyPr>
            <a:noAutofit/>
          </a:bodyPr>
          <a:lstStyle>
            <a:lvl1pPr>
              <a:defRPr sz="6400">
                <a:solidFill>
                  <a:schemeClr val="bg2"/>
                </a:solidFill>
                <a:latin typeface="Raleway ExtraBold"/>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36" name="Text Placeholder 18"/>
          <p:cNvSpPr>
            <a:spLocks noGrp="1"/>
          </p:cNvSpPr>
          <p:nvPr>
            <p:ph type="body" sz="quarter" idx="14"/>
          </p:nvPr>
        </p:nvSpPr>
        <p:spPr>
          <a:xfrm>
            <a:off x="458788" y="1371600"/>
            <a:ext cx="19429298" cy="778933"/>
          </a:xfrm>
        </p:spPr>
        <p:txBody>
          <a:bodyPr>
            <a:noAutofit/>
          </a:bodyPr>
          <a:lstStyle>
            <a:lvl1pPr>
              <a:defRPr sz="2900">
                <a:solidFill>
                  <a:schemeClr val="bg1">
                    <a:lumMod val="75000"/>
                  </a:schemeClr>
                </a:solidFill>
                <a:latin typeface="Raleway Light"/>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113638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50"/>
                                        </p:tgtEl>
                                        <p:attrNameLst>
                                          <p:attrName>style.visibility</p:attrName>
                                        </p:attrNameLst>
                                      </p:cBhvr>
                                      <p:to>
                                        <p:strVal val="visible"/>
                                      </p:to>
                                    </p:set>
                                    <p:anim calcmode="lin" valueType="num">
                                      <p:cBhvr>
                                        <p:cTn id="37" dur="400" fill="hold"/>
                                        <p:tgtEl>
                                          <p:spTgt spid="50"/>
                                        </p:tgtEl>
                                        <p:attrNameLst>
                                          <p:attrName>ppt_w</p:attrName>
                                        </p:attrNameLst>
                                      </p:cBhvr>
                                      <p:tavLst>
                                        <p:tav tm="0">
                                          <p:val>
                                            <p:fltVal val="0"/>
                                          </p:val>
                                        </p:tav>
                                        <p:tav tm="100000">
                                          <p:val>
                                            <p:strVal val="#ppt_w"/>
                                          </p:val>
                                        </p:tav>
                                      </p:tavLst>
                                    </p:anim>
                                    <p:anim calcmode="lin" valueType="num">
                                      <p:cBhvr>
                                        <p:cTn id="38" dur="400" fill="hold"/>
                                        <p:tgtEl>
                                          <p:spTgt spid="50"/>
                                        </p:tgtEl>
                                        <p:attrNameLst>
                                          <p:attrName>ppt_h</p:attrName>
                                        </p:attrNameLst>
                                      </p:cBhvr>
                                      <p:tavLst>
                                        <p:tav tm="0">
                                          <p:val>
                                            <p:fltVal val="0"/>
                                          </p:val>
                                        </p:tav>
                                        <p:tav tm="100000">
                                          <p:val>
                                            <p:strVal val="#ppt_h"/>
                                          </p:val>
                                        </p:tav>
                                      </p:tavLst>
                                    </p:anim>
                                    <p:animEffect transition="in" filter="fade">
                                      <p:cBhvr>
                                        <p:cTn id="39" dur="400"/>
                                        <p:tgtEl>
                                          <p:spTgt spid="50"/>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2"/>
                                        </p:tgtEl>
                                        <p:attrNameLst>
                                          <p:attrName>style.visibility</p:attrName>
                                        </p:attrNameLst>
                                      </p:cBhvr>
                                      <p:to>
                                        <p:strVal val="visible"/>
                                      </p:to>
                                    </p:set>
                                    <p:anim calcmode="lin" valueType="num">
                                      <p:cBhvr>
                                        <p:cTn id="43" dur="400" fill="hold"/>
                                        <p:tgtEl>
                                          <p:spTgt spid="42"/>
                                        </p:tgtEl>
                                        <p:attrNameLst>
                                          <p:attrName>ppt_w</p:attrName>
                                        </p:attrNameLst>
                                      </p:cBhvr>
                                      <p:tavLst>
                                        <p:tav tm="0">
                                          <p:val>
                                            <p:fltVal val="0"/>
                                          </p:val>
                                        </p:tav>
                                        <p:tav tm="100000">
                                          <p:val>
                                            <p:strVal val="#ppt_w"/>
                                          </p:val>
                                        </p:tav>
                                      </p:tavLst>
                                    </p:anim>
                                    <p:anim calcmode="lin" valueType="num">
                                      <p:cBhvr>
                                        <p:cTn id="44" dur="400" fill="hold"/>
                                        <p:tgtEl>
                                          <p:spTgt spid="42"/>
                                        </p:tgtEl>
                                        <p:attrNameLst>
                                          <p:attrName>ppt_h</p:attrName>
                                        </p:attrNameLst>
                                      </p:cBhvr>
                                      <p:tavLst>
                                        <p:tav tm="0">
                                          <p:val>
                                            <p:fltVal val="0"/>
                                          </p:val>
                                        </p:tav>
                                        <p:tav tm="100000">
                                          <p:val>
                                            <p:strVal val="#ppt_h"/>
                                          </p:val>
                                        </p:tav>
                                      </p:tavLst>
                                    </p:anim>
                                    <p:animEffect transition="in" filter="fade">
                                      <p:cBhvr>
                                        <p:cTn id="45" dur="400"/>
                                        <p:tgtEl>
                                          <p:spTgt spid="42"/>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3"/>
                                        </p:tgtEl>
                                        <p:attrNameLst>
                                          <p:attrName>style.visibility</p:attrName>
                                        </p:attrNameLst>
                                      </p:cBhvr>
                                      <p:to>
                                        <p:strVal val="visible"/>
                                      </p:to>
                                    </p:set>
                                    <p:anim calcmode="lin" valueType="num">
                                      <p:cBhvr>
                                        <p:cTn id="49" dur="400" fill="hold"/>
                                        <p:tgtEl>
                                          <p:spTgt spid="43"/>
                                        </p:tgtEl>
                                        <p:attrNameLst>
                                          <p:attrName>ppt_w</p:attrName>
                                        </p:attrNameLst>
                                      </p:cBhvr>
                                      <p:tavLst>
                                        <p:tav tm="0">
                                          <p:val>
                                            <p:fltVal val="0"/>
                                          </p:val>
                                        </p:tav>
                                        <p:tav tm="100000">
                                          <p:val>
                                            <p:strVal val="#ppt_w"/>
                                          </p:val>
                                        </p:tav>
                                      </p:tavLst>
                                    </p:anim>
                                    <p:anim calcmode="lin" valueType="num">
                                      <p:cBhvr>
                                        <p:cTn id="50" dur="400" fill="hold"/>
                                        <p:tgtEl>
                                          <p:spTgt spid="43"/>
                                        </p:tgtEl>
                                        <p:attrNameLst>
                                          <p:attrName>ppt_h</p:attrName>
                                        </p:attrNameLst>
                                      </p:cBhvr>
                                      <p:tavLst>
                                        <p:tav tm="0">
                                          <p:val>
                                            <p:fltVal val="0"/>
                                          </p:val>
                                        </p:tav>
                                        <p:tav tm="100000">
                                          <p:val>
                                            <p:strVal val="#ppt_h"/>
                                          </p:val>
                                        </p:tav>
                                      </p:tavLst>
                                    </p:anim>
                                    <p:animEffect transition="in" filter="fade">
                                      <p:cBhvr>
                                        <p:cTn id="51" dur="400"/>
                                        <p:tgtEl>
                                          <p:spTgt spid="43"/>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44"/>
                                        </p:tgtEl>
                                        <p:attrNameLst>
                                          <p:attrName>style.visibility</p:attrName>
                                        </p:attrNameLst>
                                      </p:cBhvr>
                                      <p:to>
                                        <p:strVal val="visible"/>
                                      </p:to>
                                    </p:set>
                                    <p:anim calcmode="lin" valueType="num">
                                      <p:cBhvr>
                                        <p:cTn id="55" dur="400" fill="hold"/>
                                        <p:tgtEl>
                                          <p:spTgt spid="44"/>
                                        </p:tgtEl>
                                        <p:attrNameLst>
                                          <p:attrName>ppt_w</p:attrName>
                                        </p:attrNameLst>
                                      </p:cBhvr>
                                      <p:tavLst>
                                        <p:tav tm="0">
                                          <p:val>
                                            <p:fltVal val="0"/>
                                          </p:val>
                                        </p:tav>
                                        <p:tav tm="100000">
                                          <p:val>
                                            <p:strVal val="#ppt_w"/>
                                          </p:val>
                                        </p:tav>
                                      </p:tavLst>
                                    </p:anim>
                                    <p:anim calcmode="lin" valueType="num">
                                      <p:cBhvr>
                                        <p:cTn id="56" dur="400" fill="hold"/>
                                        <p:tgtEl>
                                          <p:spTgt spid="44"/>
                                        </p:tgtEl>
                                        <p:attrNameLst>
                                          <p:attrName>ppt_h</p:attrName>
                                        </p:attrNameLst>
                                      </p:cBhvr>
                                      <p:tavLst>
                                        <p:tav tm="0">
                                          <p:val>
                                            <p:fltVal val="0"/>
                                          </p:val>
                                        </p:tav>
                                        <p:tav tm="100000">
                                          <p:val>
                                            <p:strVal val="#ppt_h"/>
                                          </p:val>
                                        </p:tav>
                                      </p:tavLst>
                                    </p:anim>
                                    <p:animEffect transition="in" filter="fade">
                                      <p:cBhvr>
                                        <p:cTn id="57" dur="400"/>
                                        <p:tgtEl>
                                          <p:spTgt spid="44"/>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4"/>
                                        </p:tgtEl>
                                        <p:attrNameLst>
                                          <p:attrName>style.visibility</p:attrName>
                                        </p:attrNameLst>
                                      </p:cBhvr>
                                      <p:to>
                                        <p:strVal val="visible"/>
                                      </p:to>
                                    </p:set>
                                    <p:anim calcmode="lin" valueType="num">
                                      <p:cBhvr>
                                        <p:cTn id="61" dur="400" fill="hold"/>
                                        <p:tgtEl>
                                          <p:spTgt spid="54"/>
                                        </p:tgtEl>
                                        <p:attrNameLst>
                                          <p:attrName>ppt_w</p:attrName>
                                        </p:attrNameLst>
                                      </p:cBhvr>
                                      <p:tavLst>
                                        <p:tav tm="0">
                                          <p:val>
                                            <p:fltVal val="0"/>
                                          </p:val>
                                        </p:tav>
                                        <p:tav tm="100000">
                                          <p:val>
                                            <p:strVal val="#ppt_w"/>
                                          </p:val>
                                        </p:tav>
                                      </p:tavLst>
                                    </p:anim>
                                    <p:anim calcmode="lin" valueType="num">
                                      <p:cBhvr>
                                        <p:cTn id="62" dur="400" fill="hold"/>
                                        <p:tgtEl>
                                          <p:spTgt spid="54"/>
                                        </p:tgtEl>
                                        <p:attrNameLst>
                                          <p:attrName>ppt_h</p:attrName>
                                        </p:attrNameLst>
                                      </p:cBhvr>
                                      <p:tavLst>
                                        <p:tav tm="0">
                                          <p:val>
                                            <p:fltVal val="0"/>
                                          </p:val>
                                        </p:tav>
                                        <p:tav tm="100000">
                                          <p:val>
                                            <p:strVal val="#ppt_h"/>
                                          </p:val>
                                        </p:tav>
                                      </p:tavLst>
                                    </p:anim>
                                    <p:animEffect transition="in" filter="fade">
                                      <p:cBhvr>
                                        <p:cTn id="63" dur="400"/>
                                        <p:tgtEl>
                                          <p:spTgt spid="54"/>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39"/>
                                        </p:tgtEl>
                                        <p:attrNameLst>
                                          <p:attrName>style.visibility</p:attrName>
                                        </p:attrNameLst>
                                      </p:cBhvr>
                                      <p:to>
                                        <p:strVal val="visible"/>
                                      </p:to>
                                    </p:set>
                                    <p:anim calcmode="lin" valueType="num">
                                      <p:cBhvr>
                                        <p:cTn id="67" dur="400" fill="hold"/>
                                        <p:tgtEl>
                                          <p:spTgt spid="39"/>
                                        </p:tgtEl>
                                        <p:attrNameLst>
                                          <p:attrName>ppt_w</p:attrName>
                                        </p:attrNameLst>
                                      </p:cBhvr>
                                      <p:tavLst>
                                        <p:tav tm="0">
                                          <p:val>
                                            <p:fltVal val="0"/>
                                          </p:val>
                                        </p:tav>
                                        <p:tav tm="100000">
                                          <p:val>
                                            <p:strVal val="#ppt_w"/>
                                          </p:val>
                                        </p:tav>
                                      </p:tavLst>
                                    </p:anim>
                                    <p:anim calcmode="lin" valueType="num">
                                      <p:cBhvr>
                                        <p:cTn id="68" dur="400" fill="hold"/>
                                        <p:tgtEl>
                                          <p:spTgt spid="39"/>
                                        </p:tgtEl>
                                        <p:attrNameLst>
                                          <p:attrName>ppt_h</p:attrName>
                                        </p:attrNameLst>
                                      </p:cBhvr>
                                      <p:tavLst>
                                        <p:tav tm="0">
                                          <p:val>
                                            <p:fltVal val="0"/>
                                          </p:val>
                                        </p:tav>
                                        <p:tav tm="100000">
                                          <p:val>
                                            <p:strVal val="#ppt_h"/>
                                          </p:val>
                                        </p:tav>
                                      </p:tavLst>
                                    </p:anim>
                                    <p:animEffect transition="in" filter="fade">
                                      <p:cBhvr>
                                        <p:cTn id="69" dur="400"/>
                                        <p:tgtEl>
                                          <p:spTgt spid="39"/>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0"/>
                                        </p:tgtEl>
                                        <p:attrNameLst>
                                          <p:attrName>style.visibility</p:attrName>
                                        </p:attrNameLst>
                                      </p:cBhvr>
                                      <p:to>
                                        <p:strVal val="visible"/>
                                      </p:to>
                                    </p:set>
                                    <p:anim calcmode="lin" valueType="num">
                                      <p:cBhvr>
                                        <p:cTn id="73" dur="400" fill="hold"/>
                                        <p:tgtEl>
                                          <p:spTgt spid="40"/>
                                        </p:tgtEl>
                                        <p:attrNameLst>
                                          <p:attrName>ppt_w</p:attrName>
                                        </p:attrNameLst>
                                      </p:cBhvr>
                                      <p:tavLst>
                                        <p:tav tm="0">
                                          <p:val>
                                            <p:fltVal val="0"/>
                                          </p:val>
                                        </p:tav>
                                        <p:tav tm="100000">
                                          <p:val>
                                            <p:strVal val="#ppt_w"/>
                                          </p:val>
                                        </p:tav>
                                      </p:tavLst>
                                    </p:anim>
                                    <p:anim calcmode="lin" valueType="num">
                                      <p:cBhvr>
                                        <p:cTn id="74" dur="400" fill="hold"/>
                                        <p:tgtEl>
                                          <p:spTgt spid="40"/>
                                        </p:tgtEl>
                                        <p:attrNameLst>
                                          <p:attrName>ppt_h</p:attrName>
                                        </p:attrNameLst>
                                      </p:cBhvr>
                                      <p:tavLst>
                                        <p:tav tm="0">
                                          <p:val>
                                            <p:fltVal val="0"/>
                                          </p:val>
                                        </p:tav>
                                        <p:tav tm="100000">
                                          <p:val>
                                            <p:strVal val="#ppt_h"/>
                                          </p:val>
                                        </p:tav>
                                      </p:tavLst>
                                    </p:anim>
                                    <p:animEffect transition="in" filter="fade">
                                      <p:cBhvr>
                                        <p:cTn id="75" dur="400"/>
                                        <p:tgtEl>
                                          <p:spTgt spid="40"/>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1"/>
                                        </p:tgtEl>
                                        <p:attrNameLst>
                                          <p:attrName>style.visibility</p:attrName>
                                        </p:attrNameLst>
                                      </p:cBhvr>
                                      <p:to>
                                        <p:strVal val="visible"/>
                                      </p:to>
                                    </p:set>
                                    <p:anim calcmode="lin" valueType="num">
                                      <p:cBhvr>
                                        <p:cTn id="79" dur="400" fill="hold"/>
                                        <p:tgtEl>
                                          <p:spTgt spid="41"/>
                                        </p:tgtEl>
                                        <p:attrNameLst>
                                          <p:attrName>ppt_w</p:attrName>
                                        </p:attrNameLst>
                                      </p:cBhvr>
                                      <p:tavLst>
                                        <p:tav tm="0">
                                          <p:val>
                                            <p:fltVal val="0"/>
                                          </p:val>
                                        </p:tav>
                                        <p:tav tm="100000">
                                          <p:val>
                                            <p:strVal val="#ppt_w"/>
                                          </p:val>
                                        </p:tav>
                                      </p:tavLst>
                                    </p:anim>
                                    <p:anim calcmode="lin" valueType="num">
                                      <p:cBhvr>
                                        <p:cTn id="80" dur="400" fill="hold"/>
                                        <p:tgtEl>
                                          <p:spTgt spid="41"/>
                                        </p:tgtEl>
                                        <p:attrNameLst>
                                          <p:attrName>ppt_h</p:attrName>
                                        </p:attrNameLst>
                                      </p:cBhvr>
                                      <p:tavLst>
                                        <p:tav tm="0">
                                          <p:val>
                                            <p:fltVal val="0"/>
                                          </p:val>
                                        </p:tav>
                                        <p:tav tm="100000">
                                          <p:val>
                                            <p:strVal val="#ppt_h"/>
                                          </p:val>
                                        </p:tav>
                                      </p:tavLst>
                                    </p:anim>
                                    <p:animEffect transition="in" filter="fade">
                                      <p:cBhvr>
                                        <p:cTn id="81" dur="400"/>
                                        <p:tgtEl>
                                          <p:spTgt spid="41"/>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51"/>
                                        </p:tgtEl>
                                        <p:attrNameLst>
                                          <p:attrName>style.visibility</p:attrName>
                                        </p:attrNameLst>
                                      </p:cBhvr>
                                      <p:to>
                                        <p:strVal val="visible"/>
                                      </p:to>
                                    </p:set>
                                    <p:anim calcmode="lin" valueType="num">
                                      <p:cBhvr>
                                        <p:cTn id="85" dur="400" fill="hold"/>
                                        <p:tgtEl>
                                          <p:spTgt spid="51"/>
                                        </p:tgtEl>
                                        <p:attrNameLst>
                                          <p:attrName>ppt_w</p:attrName>
                                        </p:attrNameLst>
                                      </p:cBhvr>
                                      <p:tavLst>
                                        <p:tav tm="0">
                                          <p:val>
                                            <p:fltVal val="0"/>
                                          </p:val>
                                        </p:tav>
                                        <p:tav tm="100000">
                                          <p:val>
                                            <p:strVal val="#ppt_w"/>
                                          </p:val>
                                        </p:tav>
                                      </p:tavLst>
                                    </p:anim>
                                    <p:anim calcmode="lin" valueType="num">
                                      <p:cBhvr>
                                        <p:cTn id="86" dur="400" fill="hold"/>
                                        <p:tgtEl>
                                          <p:spTgt spid="51"/>
                                        </p:tgtEl>
                                        <p:attrNameLst>
                                          <p:attrName>ppt_h</p:attrName>
                                        </p:attrNameLst>
                                      </p:cBhvr>
                                      <p:tavLst>
                                        <p:tav tm="0">
                                          <p:val>
                                            <p:fltVal val="0"/>
                                          </p:val>
                                        </p:tav>
                                        <p:tav tm="100000">
                                          <p:val>
                                            <p:strVal val="#ppt_h"/>
                                          </p:val>
                                        </p:tav>
                                      </p:tavLst>
                                    </p:anim>
                                    <p:animEffect transition="in" filter="fade">
                                      <p:cBhvr>
                                        <p:cTn id="87" dur="400"/>
                                        <p:tgtEl>
                                          <p:spTgt spid="51"/>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2"/>
                                        </p:tgtEl>
                                        <p:attrNameLst>
                                          <p:attrName>style.visibility</p:attrName>
                                        </p:attrNameLst>
                                      </p:cBhvr>
                                      <p:to>
                                        <p:strVal val="visible"/>
                                      </p:to>
                                    </p:set>
                                    <p:anim calcmode="lin" valueType="num">
                                      <p:cBhvr>
                                        <p:cTn id="91" dur="400" fill="hold"/>
                                        <p:tgtEl>
                                          <p:spTgt spid="52"/>
                                        </p:tgtEl>
                                        <p:attrNameLst>
                                          <p:attrName>ppt_w</p:attrName>
                                        </p:attrNameLst>
                                      </p:cBhvr>
                                      <p:tavLst>
                                        <p:tav tm="0">
                                          <p:val>
                                            <p:fltVal val="0"/>
                                          </p:val>
                                        </p:tav>
                                        <p:tav tm="100000">
                                          <p:val>
                                            <p:strVal val="#ppt_w"/>
                                          </p:val>
                                        </p:tav>
                                      </p:tavLst>
                                    </p:anim>
                                    <p:anim calcmode="lin" valueType="num">
                                      <p:cBhvr>
                                        <p:cTn id="92" dur="400" fill="hold"/>
                                        <p:tgtEl>
                                          <p:spTgt spid="52"/>
                                        </p:tgtEl>
                                        <p:attrNameLst>
                                          <p:attrName>ppt_h</p:attrName>
                                        </p:attrNameLst>
                                      </p:cBhvr>
                                      <p:tavLst>
                                        <p:tav tm="0">
                                          <p:val>
                                            <p:fltVal val="0"/>
                                          </p:val>
                                        </p:tav>
                                        <p:tav tm="100000">
                                          <p:val>
                                            <p:strVal val="#ppt_h"/>
                                          </p:val>
                                        </p:tav>
                                      </p:tavLst>
                                    </p:anim>
                                    <p:animEffect transition="in" filter="fade">
                                      <p:cBhvr>
                                        <p:cTn id="93" dur="400"/>
                                        <p:tgtEl>
                                          <p:spTgt spid="52"/>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35">
                                            <p:txEl>
                                              <p:pRg st="0" end="0"/>
                                            </p:txEl>
                                          </p:spTgt>
                                        </p:tgtEl>
                                        <p:attrNameLst>
                                          <p:attrName>style.visibility</p:attrName>
                                        </p:attrNameLst>
                                      </p:cBhvr>
                                      <p:to>
                                        <p:strVal val="visible"/>
                                      </p:to>
                                    </p:set>
                                    <p:animEffect transition="in" filter="fade">
                                      <p:cBhvr>
                                        <p:cTn id="127" dur="500"/>
                                        <p:tgtEl>
                                          <p:spTgt spid="35">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36">
                                            <p:txEl>
                                              <p:pRg st="0" end="0"/>
                                            </p:txEl>
                                          </p:spTgt>
                                        </p:tgtEl>
                                        <p:attrNameLst>
                                          <p:attrName>style.visibility</p:attrName>
                                        </p:attrNameLst>
                                      </p:cBhvr>
                                      <p:to>
                                        <p:strVal val="visible"/>
                                      </p:to>
                                    </p:set>
                                    <p:animEffect transition="in" filter="fade">
                                      <p:cBhvr>
                                        <p:cTn id="131"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tfolio Four">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3" name="Picture Placeholder 2"/>
          <p:cNvSpPr>
            <a:spLocks noGrp="1"/>
          </p:cNvSpPr>
          <p:nvPr>
            <p:ph type="pic" sz="quarter" idx="15"/>
          </p:nvPr>
        </p:nvSpPr>
        <p:spPr>
          <a:xfrm>
            <a:off x="2112710" y="3200400"/>
            <a:ext cx="7722600" cy="7721600"/>
          </a:xfrm>
        </p:spPr>
        <p:txBody>
          <a:bodyPr>
            <a:normAutofit/>
          </a:bodyPr>
          <a:lstStyle>
            <a:lvl1pPr>
              <a:defRPr sz="3200"/>
            </a:lvl1pPr>
          </a:lstStyle>
          <a:p>
            <a:endParaRPr lang="en-US"/>
          </a:p>
        </p:txBody>
      </p:sp>
      <p:sp>
        <p:nvSpPr>
          <p:cNvPr id="8"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0"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47426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24387175" cy="8229600"/>
          </a:xfrm>
        </p:spPr>
        <p:txBody>
          <a:bodyPr>
            <a:normAutofit/>
          </a:bodyPr>
          <a:lstStyle>
            <a:lvl1pPr>
              <a:defRPr sz="3600"/>
            </a:lvl1pPr>
          </a:lstStyle>
          <a:p>
            <a:endParaRPr lang="en-US"/>
          </a:p>
        </p:txBody>
      </p:sp>
    </p:spTree>
    <p:extLst>
      <p:ext uri="{BB962C8B-B14F-4D97-AF65-F5344CB8AC3E}">
        <p14:creationId xmlns:p14="http://schemas.microsoft.com/office/powerpoint/2010/main" val="369534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HD_Cover_Option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pic>
        <p:nvPicPr>
          <p:cNvPr id="3" name="Picture 2">
            <a:extLst>
              <a:ext uri="{FF2B5EF4-FFF2-40B4-BE49-F238E27FC236}">
                <a16:creationId xmlns:a16="http://schemas.microsoft.com/office/drawing/2014/main" id="{92A1DB81-1174-4A03-BDBF-F4CBD266F465}"/>
              </a:ext>
            </a:extLst>
          </p:cNvPr>
          <p:cNvPicPr>
            <a:picLocks noChangeAspect="1"/>
          </p:cNvPicPr>
          <p:nvPr userDrawn="1"/>
        </p:nvPicPr>
        <p:blipFill>
          <a:blip r:embed="rId3"/>
          <a:stretch>
            <a:fillRect/>
          </a:stretch>
        </p:blipFill>
        <p:spPr>
          <a:xfrm>
            <a:off x="21718587" y="12039600"/>
            <a:ext cx="1114000" cy="1105645"/>
          </a:xfrm>
          <a:prstGeom prst="rect">
            <a:avLst/>
          </a:prstGeom>
        </p:spPr>
      </p:pic>
      <p:pic>
        <p:nvPicPr>
          <p:cNvPr id="5" name="Picture 4">
            <a:extLst>
              <a:ext uri="{FF2B5EF4-FFF2-40B4-BE49-F238E27FC236}">
                <a16:creationId xmlns:a16="http://schemas.microsoft.com/office/drawing/2014/main" id="{0D0A75A7-DCBA-46A9-A240-4A09DB3461D5}"/>
              </a:ext>
            </a:extLst>
          </p:cNvPr>
          <p:cNvPicPr>
            <a:picLocks noChangeAspect="1"/>
          </p:cNvPicPr>
          <p:nvPr userDrawn="1"/>
        </p:nvPicPr>
        <p:blipFill>
          <a:blip r:embed="rId4"/>
          <a:stretch>
            <a:fillRect/>
          </a:stretch>
        </p:blipFill>
        <p:spPr>
          <a:xfrm>
            <a:off x="22898941" y="12023677"/>
            <a:ext cx="1105646" cy="1105646"/>
          </a:xfrm>
          <a:prstGeom prst="rect">
            <a:avLst/>
          </a:prstGeom>
        </p:spPr>
      </p:pic>
    </p:spTree>
    <p:extLst>
      <p:ext uri="{BB962C8B-B14F-4D97-AF65-F5344CB8AC3E}">
        <p14:creationId xmlns:p14="http://schemas.microsoft.com/office/powerpoint/2010/main" val="36604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1736389" cy="13716000"/>
          </a:xfrm>
        </p:spPr>
        <p:txBody>
          <a:bodyPr>
            <a:normAutofit/>
          </a:bodyPr>
          <a:lstStyle>
            <a:lvl1pPr>
              <a:defRPr sz="3600"/>
            </a:lvl1pPr>
          </a:lstStyle>
          <a:p>
            <a:endParaRPr lang="en-US"/>
          </a:p>
        </p:txBody>
      </p:sp>
    </p:spTree>
    <p:extLst>
      <p:ext uri="{BB962C8B-B14F-4D97-AF65-F5344CB8AC3E}">
        <p14:creationId xmlns:p14="http://schemas.microsoft.com/office/powerpoint/2010/main" val="329659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2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4" name="Rectangle 3">
            <a:extLst>
              <a:ext uri="{FF2B5EF4-FFF2-40B4-BE49-F238E27FC236}">
                <a16:creationId xmlns:a16="http://schemas.microsoft.com/office/drawing/2014/main" id="{B4B5740D-CE7A-4F41-BBAA-B5E03476C17A}"/>
              </a:ext>
            </a:extLst>
          </p:cNvPr>
          <p:cNvSpPr/>
          <p:nvPr userDrawn="1"/>
        </p:nvSpPr>
        <p:spPr>
          <a:xfrm>
            <a:off x="16459873" y="11506539"/>
            <a:ext cx="7467600" cy="198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1D5B8FD-1C49-42AB-ADE9-68AF61F204B4}"/>
              </a:ext>
            </a:extLst>
          </p:cNvPr>
          <p:cNvPicPr>
            <a:picLocks noChangeAspect="1"/>
          </p:cNvPicPr>
          <p:nvPr userDrawn="1"/>
        </p:nvPicPr>
        <p:blipFill>
          <a:blip r:embed="rId3"/>
          <a:stretch>
            <a:fillRect/>
          </a:stretch>
        </p:blipFill>
        <p:spPr>
          <a:xfrm>
            <a:off x="17756187" y="11709657"/>
            <a:ext cx="6171286" cy="1574964"/>
          </a:xfrm>
          <a:prstGeom prst="rect">
            <a:avLst/>
          </a:prstGeom>
        </p:spPr>
      </p:pic>
    </p:spTree>
    <p:extLst>
      <p:ext uri="{BB962C8B-B14F-4D97-AF65-F5344CB8AC3E}">
        <p14:creationId xmlns:p14="http://schemas.microsoft.com/office/powerpoint/2010/main" val="116817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7969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8541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7882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0943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7"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2328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29" y="228600"/>
            <a:ext cx="21948458" cy="2286000"/>
          </a:xfrm>
          <a:prstGeom prst="rect">
            <a:avLst/>
          </a:prstGeom>
        </p:spPr>
        <p:txBody>
          <a:bodyPr vert="horz" lIns="243852" tIns="121926" rIns="243852" bIns="121926" rtlCol="0" anchor="ctr">
            <a:normAutofit/>
          </a:bodyPr>
          <a:lstStyle/>
          <a:p>
            <a:r>
              <a:rPr lang="en-US" dirty="0"/>
              <a:t>Click to edit Master title style</a:t>
            </a:r>
          </a:p>
        </p:txBody>
      </p:sp>
      <p:sp>
        <p:nvSpPr>
          <p:cNvPr id="3" name="Text Placeholder 2"/>
          <p:cNvSpPr>
            <a:spLocks noGrp="1"/>
          </p:cNvSpPr>
          <p:nvPr>
            <p:ph type="body" idx="1"/>
          </p:nvPr>
        </p:nvSpPr>
        <p:spPr>
          <a:xfrm>
            <a:off x="1219359" y="3200403"/>
            <a:ext cx="21948458" cy="9051925"/>
          </a:xfrm>
          <a:prstGeom prst="rect">
            <a:avLst/>
          </a:prstGeom>
        </p:spPr>
        <p:txBody>
          <a:bodyPr vert="horz" lIns="243852" tIns="121926" rIns="243852" bIns="12192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19359" y="12712701"/>
            <a:ext cx="5690341"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2285" y="12712701"/>
            <a:ext cx="7722605" cy="730251"/>
          </a:xfrm>
          <a:prstGeom prst="rect">
            <a:avLst/>
          </a:prstGeom>
        </p:spPr>
        <p:txBody>
          <a:bodyPr vert="horz" lIns="243852" tIns="121926" rIns="243852" bIns="121926" rtlCol="0" anchor="ctr"/>
          <a:lstStyle>
            <a:lvl1pPr algn="ctr">
              <a:defRPr sz="3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1"/>
            <a:ext cx="5690341" cy="730251"/>
          </a:xfrm>
          <a:prstGeom prst="rect">
            <a:avLst/>
          </a:prstGeom>
        </p:spPr>
        <p:txBody>
          <a:bodyPr vert="horz" lIns="243852" tIns="121926" rIns="243852" bIns="121926" rtlCol="0" anchor="ctr"/>
          <a:lstStyle>
            <a:lvl1pPr algn="r">
              <a:defRPr sz="3200">
                <a:solidFill>
                  <a:schemeClr val="tx1">
                    <a:tint val="75000"/>
                  </a:schemeClr>
                </a:solidFill>
              </a:defRPr>
            </a:lvl1pPr>
          </a:lstStyle>
          <a:p>
            <a:fld id="{9DF686B8-C880-FF40-96DC-14FF2413C34E}" type="slidenum">
              <a:rPr lang="en-US" smtClean="0"/>
              <a:t>‹#›</a:t>
            </a:fld>
            <a:endParaRPr lang="en-US"/>
          </a:p>
        </p:txBody>
      </p:sp>
      <p:pic>
        <p:nvPicPr>
          <p:cNvPr id="7" name="Picture 6"/>
          <p:cNvPicPr>
            <a:picLocks noChangeAspect="1"/>
          </p:cNvPicPr>
          <p:nvPr userDrawn="1"/>
        </p:nvPicPr>
        <p:blipFill rotWithShape="1">
          <a:blip r:embed="rId22">
            <a:extLst>
              <a:ext uri="{28A0092B-C50C-407E-A947-70E740481C1C}">
                <a14:useLocalDpi xmlns:a14="http://schemas.microsoft.com/office/drawing/2010/main" val="0"/>
              </a:ext>
            </a:extLst>
          </a:blip>
          <a:srcRect b="81668"/>
          <a:stretch/>
        </p:blipFill>
        <p:spPr>
          <a:xfrm>
            <a:off x="1587" y="0"/>
            <a:ext cx="24385588" cy="2514600"/>
          </a:xfrm>
          <a:prstGeom prst="rect">
            <a:avLst/>
          </a:prstGeom>
        </p:spPr>
      </p:pic>
      <p:sp>
        <p:nvSpPr>
          <p:cNvPr id="8" name="Rectangle 7">
            <a:extLst>
              <a:ext uri="{FF2B5EF4-FFF2-40B4-BE49-F238E27FC236}">
                <a16:creationId xmlns:a16="http://schemas.microsoft.com/office/drawing/2014/main" id="{05F59DED-545B-4171-9505-32DFA046F002}"/>
              </a:ext>
            </a:extLst>
          </p:cNvPr>
          <p:cNvSpPr/>
          <p:nvPr userDrawn="1"/>
        </p:nvSpPr>
        <p:spPr>
          <a:xfrm>
            <a:off x="16900524" y="171450"/>
            <a:ext cx="7239000" cy="2057400"/>
          </a:xfrm>
          <a:prstGeom prst="rect">
            <a:avLst/>
          </a:prstGeom>
          <a:solidFill>
            <a:srgbClr val="0638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CAF697-855D-4062-9B48-608D133C347B}"/>
              </a:ext>
            </a:extLst>
          </p:cNvPr>
          <p:cNvPicPr>
            <a:picLocks noChangeAspect="1"/>
          </p:cNvPicPr>
          <p:nvPr userDrawn="1"/>
        </p:nvPicPr>
        <p:blipFill>
          <a:blip r:embed="rId23"/>
          <a:stretch>
            <a:fillRect/>
          </a:stretch>
        </p:blipFill>
        <p:spPr>
          <a:xfrm>
            <a:off x="17719674" y="437396"/>
            <a:ext cx="6421437" cy="1638804"/>
          </a:xfrm>
          <a:prstGeom prst="rect">
            <a:avLst/>
          </a:prstGeom>
        </p:spPr>
      </p:pic>
    </p:spTree>
    <p:extLst>
      <p:ext uri="{BB962C8B-B14F-4D97-AF65-F5344CB8AC3E}">
        <p14:creationId xmlns:p14="http://schemas.microsoft.com/office/powerpoint/2010/main" val="4290370451"/>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68" r:id="rId3"/>
    <p:sldLayoutId id="2147483682" r:id="rId4"/>
    <p:sldLayoutId id="2147483684" r:id="rId5"/>
    <p:sldLayoutId id="2147483681" r:id="rId6"/>
    <p:sldLayoutId id="2147483683" r:id="rId7"/>
    <p:sldLayoutId id="2147483685" r:id="rId8"/>
    <p:sldLayoutId id="2147483686" r:id="rId9"/>
    <p:sldLayoutId id="2147483687" r:id="rId10"/>
    <p:sldLayoutId id="2147483661" r:id="rId11"/>
    <p:sldLayoutId id="2147483650" r:id="rId12"/>
    <p:sldLayoutId id="2147483662" r:id="rId13"/>
    <p:sldLayoutId id="2147483663" r:id="rId14"/>
    <p:sldLayoutId id="2147483669" r:id="rId15"/>
    <p:sldLayoutId id="2147483667" r:id="rId16"/>
    <p:sldLayoutId id="2147483666" r:id="rId17"/>
    <p:sldLayoutId id="2147483665" r:id="rId18"/>
    <p:sldLayoutId id="2147483678" r:id="rId19"/>
    <p:sldLayoutId id="2147483679" r:id="rId2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1219261" rtl="0" eaLnBrk="1" latinLnBrk="0" hangingPunct="1">
        <a:spcBef>
          <a:spcPct val="0"/>
        </a:spcBef>
        <a:buNone/>
        <a:defRPr sz="7500" b="1" kern="1200">
          <a:solidFill>
            <a:schemeClr val="bg2"/>
          </a:solidFill>
          <a:latin typeface="Myriad Pro" pitchFamily="34" charset="0"/>
          <a:ea typeface="+mj-ea"/>
          <a:cs typeface="Myriad Pro" pitchFamily="34" charset="0"/>
        </a:defRPr>
      </a:lvl1pPr>
    </p:titleStyle>
    <p:body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7" Type="http://schemas.openxmlformats.org/officeDocument/2006/relationships/hyperlink" Target="http://www.211texas.org/"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jpe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1.xml"/><Relationship Id="rId7" Type="http://schemas.openxmlformats.org/officeDocument/2006/relationships/hyperlink" Target="https://www.careconnection.org/" TargetMode="External"/><Relationship Id="rId2" Type="http://schemas.openxmlformats.org/officeDocument/2006/relationships/video" Target="https://www.youtube.com/embed/gpUxFnlkGhU?feature=oembed" TargetMode="External"/><Relationship Id="rId1" Type="http://schemas.openxmlformats.org/officeDocument/2006/relationships/video" Target="https://www.youtube.com/embed/UOI1OHWwhPo?feature=oembed" TargetMode="External"/><Relationship Id="rId6" Type="http://schemas.openxmlformats.org/officeDocument/2006/relationships/hyperlink" Target="https://youtu.be/gpUxFnlkGhU" TargetMode="External"/><Relationship Id="rId5" Type="http://schemas.openxmlformats.org/officeDocument/2006/relationships/hyperlink" Target="https://www.yourtexasbenefits.com/Learn/Home" TargetMode="External"/><Relationship Id="rId4" Type="http://schemas.openxmlformats.org/officeDocument/2006/relationships/image" Target="../media/image17.jpe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hyperlink" Target="https://www.yourtexasbenefits.com/" TargetMode="External"/><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rtexasbenefits.com/Learn/Home" TargetMode="External"/><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hyperlink" Target="https://www.careconnection.org/" TargetMode="External"/><Relationship Id="rId4" Type="http://schemas.openxmlformats.org/officeDocument/2006/relationships/hyperlink" Target="https://youtu.be/gpUxFnlkGh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pic>
        <p:nvPicPr>
          <p:cNvPr id="9" name="Picture 8">
            <a:extLst>
              <a:ext uri="{FF2B5EF4-FFF2-40B4-BE49-F238E27FC236}">
                <a16:creationId xmlns:a16="http://schemas.microsoft.com/office/drawing/2014/main" id="{7F609449-7C31-4ABA-910D-4A3FF22BCAF4}"/>
              </a:ext>
            </a:extLst>
          </p:cNvPr>
          <p:cNvPicPr>
            <a:picLocks noChangeAspect="1"/>
          </p:cNvPicPr>
          <p:nvPr/>
        </p:nvPicPr>
        <p:blipFill>
          <a:blip r:embed="rId3"/>
          <a:stretch>
            <a:fillRect/>
          </a:stretch>
        </p:blipFill>
        <p:spPr>
          <a:xfrm>
            <a:off x="21718587" y="12039600"/>
            <a:ext cx="1114000" cy="1105645"/>
          </a:xfrm>
          <a:prstGeom prst="rect">
            <a:avLst/>
          </a:prstGeom>
        </p:spPr>
      </p:pic>
      <p:pic>
        <p:nvPicPr>
          <p:cNvPr id="10" name="Picture 9">
            <a:extLst>
              <a:ext uri="{FF2B5EF4-FFF2-40B4-BE49-F238E27FC236}">
                <a16:creationId xmlns:a16="http://schemas.microsoft.com/office/drawing/2014/main" id="{19BCF5EB-C943-4D53-88BD-30A96CC93043}"/>
              </a:ext>
            </a:extLst>
          </p:cNvPr>
          <p:cNvPicPr>
            <a:picLocks noChangeAspect="1"/>
          </p:cNvPicPr>
          <p:nvPr/>
        </p:nvPicPr>
        <p:blipFill>
          <a:blip r:embed="rId4"/>
          <a:stretch>
            <a:fillRect/>
          </a:stretch>
        </p:blipFill>
        <p:spPr>
          <a:xfrm>
            <a:off x="22898941" y="12023677"/>
            <a:ext cx="1105646" cy="1105646"/>
          </a:xfrm>
          <a:prstGeom prst="rect">
            <a:avLst/>
          </a:prstGeom>
        </p:spPr>
      </p:pic>
    </p:spTree>
    <p:extLst>
      <p:ext uri="{BB962C8B-B14F-4D97-AF65-F5344CB8AC3E}">
        <p14:creationId xmlns:p14="http://schemas.microsoft.com/office/powerpoint/2010/main" val="187826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0" y="0"/>
            <a:ext cx="16003587" cy="1838460"/>
          </a:xfrm>
        </p:spPr>
        <p:txBody>
          <a:bodyPr/>
          <a:lstStyle/>
          <a:p>
            <a:r>
              <a:rPr lang="en-US" sz="6600" i="1" dirty="0">
                <a:latin typeface="Raleway ExtraBold"/>
                <a:cs typeface="Raleway ExtraBold"/>
              </a:rPr>
              <a:t>Creating Your Account…</a:t>
            </a:r>
            <a:endParaRPr lang="en-US" sz="6600" dirty="0"/>
          </a:p>
          <a:p>
            <a:endParaRPr lang="en-US" dirty="0"/>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0" y="1143000"/>
            <a:ext cx="15392400" cy="1032257"/>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p:txBody>
      </p:sp>
      <p:sp>
        <p:nvSpPr>
          <p:cNvPr id="31" name="TextBox 30">
            <a:extLst>
              <a:ext uri="{FF2B5EF4-FFF2-40B4-BE49-F238E27FC236}">
                <a16:creationId xmlns:a16="http://schemas.microsoft.com/office/drawing/2014/main" id="{6978088D-8A02-46EC-86E2-0EE15A405D14}"/>
              </a:ext>
            </a:extLst>
          </p:cNvPr>
          <p:cNvSpPr txBox="1"/>
          <p:nvPr/>
        </p:nvSpPr>
        <p:spPr>
          <a:xfrm>
            <a:off x="14345948" y="4622800"/>
            <a:ext cx="9419121" cy="6833999"/>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 On the </a:t>
            </a:r>
            <a:r>
              <a:rPr lang="en-US" sz="3600" b="1" dirty="0">
                <a:latin typeface="Raleway Light"/>
                <a:cs typeface="Raleway Light"/>
              </a:rPr>
              <a:t>Create your account screen</a:t>
            </a:r>
            <a:r>
              <a:rPr lang="en-US" sz="3600" dirty="0">
                <a:latin typeface="Raleway Light"/>
                <a:cs typeface="Raleway Light"/>
              </a:rPr>
              <a:t>, you have two types of account options to choose from. There </a:t>
            </a:r>
            <a:r>
              <a:rPr lang="en-US" sz="3600" b="1" dirty="0">
                <a:latin typeface="Raleway Light"/>
                <a:cs typeface="Raleway Light"/>
              </a:rPr>
              <a:t>is FULL ACCESS </a:t>
            </a:r>
            <a:r>
              <a:rPr lang="en-US" sz="3600" dirty="0">
                <a:latin typeface="Raleway Light"/>
                <a:cs typeface="Raleway Light"/>
              </a:rPr>
              <a:t>and </a:t>
            </a:r>
            <a:r>
              <a:rPr lang="en-US" sz="3600" b="1" dirty="0">
                <a:latin typeface="Raleway Light"/>
                <a:cs typeface="Raleway Light"/>
              </a:rPr>
              <a:t>LIMITED ACCESS </a:t>
            </a:r>
            <a:r>
              <a:rPr lang="en-US" sz="3600" dirty="0">
                <a:latin typeface="Raleway Light"/>
                <a:cs typeface="Raleway Light"/>
              </a:rPr>
              <a:t>account feature. </a:t>
            </a:r>
            <a:r>
              <a:rPr lang="en-US" sz="3600" b="1" dirty="0">
                <a:latin typeface="Raleway Light"/>
                <a:cs typeface="Raleway Light"/>
              </a:rPr>
              <a:t>FULL ACCESS</a:t>
            </a:r>
            <a:r>
              <a:rPr lang="en-US" sz="3600" dirty="0">
                <a:latin typeface="Raleway Light"/>
                <a:cs typeface="Raleway Light"/>
              </a:rPr>
              <a:t> requires more verification information and you will have to wait up to 30 days for a social security number verification. </a:t>
            </a:r>
            <a:r>
              <a:rPr lang="en-US" sz="3600" b="1" dirty="0">
                <a:latin typeface="Raleway Light"/>
                <a:cs typeface="Raleway Light"/>
              </a:rPr>
              <a:t>LIMITED ACCESS </a:t>
            </a:r>
            <a:r>
              <a:rPr lang="en-US" sz="3600" dirty="0">
                <a:latin typeface="Raleway Light"/>
                <a:cs typeface="Raleway Light"/>
              </a:rPr>
              <a:t>will allow you to proceed with your current application and set up an account.</a:t>
            </a:r>
            <a:endParaRPr lang="en-US" sz="3600" dirty="0">
              <a:solidFill>
                <a:schemeClr val="tx2"/>
              </a:solidFill>
              <a:latin typeface="Raleway Light"/>
              <a:cs typeface="Raleway Light"/>
            </a:endParaRPr>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Signing on and creating an account with Your Texas Benefits is easy.</a:t>
            </a:r>
          </a:p>
        </p:txBody>
      </p:sp>
      <p:pic>
        <p:nvPicPr>
          <p:cNvPr id="7" name="Picture 6">
            <a:extLst>
              <a:ext uri="{FF2B5EF4-FFF2-40B4-BE49-F238E27FC236}">
                <a16:creationId xmlns:a16="http://schemas.microsoft.com/office/drawing/2014/main" id="{EE798CA8-632E-447F-86C3-D68A5AE8229C}"/>
              </a:ext>
            </a:extLst>
          </p:cNvPr>
          <p:cNvPicPr/>
          <p:nvPr/>
        </p:nvPicPr>
        <p:blipFill>
          <a:blip r:embed="rId6"/>
          <a:stretch>
            <a:fillRect/>
          </a:stretch>
        </p:blipFill>
        <p:spPr>
          <a:xfrm>
            <a:off x="878820" y="3141343"/>
            <a:ext cx="12115800" cy="9185421"/>
          </a:xfrm>
          <a:prstGeom prst="rect">
            <a:avLst/>
          </a:prstGeom>
        </p:spPr>
      </p:pic>
    </p:spTree>
    <p:extLst>
      <p:ext uri="{BB962C8B-B14F-4D97-AF65-F5344CB8AC3E}">
        <p14:creationId xmlns:p14="http://schemas.microsoft.com/office/powerpoint/2010/main" val="209355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611186" y="0"/>
            <a:ext cx="15392401" cy="1838460"/>
          </a:xfrm>
        </p:spPr>
        <p:txBody>
          <a:bodyPr/>
          <a:lstStyle/>
          <a:p>
            <a:r>
              <a:rPr lang="en-US" sz="6000" i="1" dirty="0">
                <a:latin typeface="Raleway ExtraBold"/>
                <a:cs typeface="Raleway ExtraBold"/>
              </a:rPr>
              <a:t>Creating Your Account…</a:t>
            </a:r>
            <a:endParaRPr lang="en-US" dirty="0"/>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611187" y="1066800"/>
            <a:ext cx="15392400" cy="1083733"/>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p:txBody>
      </p:sp>
      <p:sp>
        <p:nvSpPr>
          <p:cNvPr id="31" name="TextBox 30">
            <a:extLst>
              <a:ext uri="{FF2B5EF4-FFF2-40B4-BE49-F238E27FC236}">
                <a16:creationId xmlns:a16="http://schemas.microsoft.com/office/drawing/2014/main" id="{6978088D-8A02-46EC-86E2-0EE15A405D14}"/>
              </a:ext>
            </a:extLst>
          </p:cNvPr>
          <p:cNvSpPr txBox="1"/>
          <p:nvPr/>
        </p:nvSpPr>
        <p:spPr>
          <a:xfrm>
            <a:off x="14784386" y="4622800"/>
            <a:ext cx="8980683" cy="6169201"/>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You need to create security questions and choose a user name and password. After you have completed those steps you will get a</a:t>
            </a:r>
            <a:r>
              <a:rPr lang="en-US" sz="3600" b="1" i="1" dirty="0">
                <a:latin typeface="Raleway Light"/>
                <a:cs typeface="Raleway Light"/>
              </a:rPr>
              <a:t> SUCCESS </a:t>
            </a:r>
            <a:r>
              <a:rPr lang="en-US" sz="3600" dirty="0">
                <a:latin typeface="Raleway Light"/>
                <a:cs typeface="Raleway Light"/>
              </a:rPr>
              <a:t>with a green checkmark, as you see to the left of the page. In the description of your account, it will be your access information. To start the application you will have to log in to the new account you have created.</a:t>
            </a:r>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Signing on and creating an account with Your Texas Benefits is easy.</a:t>
            </a:r>
          </a:p>
        </p:txBody>
      </p:sp>
      <p:pic>
        <p:nvPicPr>
          <p:cNvPr id="11" name="Picture 10">
            <a:extLst>
              <a:ext uri="{FF2B5EF4-FFF2-40B4-BE49-F238E27FC236}">
                <a16:creationId xmlns:a16="http://schemas.microsoft.com/office/drawing/2014/main" id="{FE5BE3BE-C936-45A1-86CA-4E1336017CD7}"/>
              </a:ext>
            </a:extLst>
          </p:cNvPr>
          <p:cNvPicPr/>
          <p:nvPr/>
        </p:nvPicPr>
        <p:blipFill>
          <a:blip r:embed="rId6"/>
          <a:stretch>
            <a:fillRect/>
          </a:stretch>
        </p:blipFill>
        <p:spPr>
          <a:xfrm>
            <a:off x="1068387" y="3145825"/>
            <a:ext cx="12420600" cy="9884376"/>
          </a:xfrm>
          <a:prstGeom prst="rect">
            <a:avLst/>
          </a:prstGeom>
        </p:spPr>
      </p:pic>
    </p:spTree>
    <p:extLst>
      <p:ext uri="{BB962C8B-B14F-4D97-AF65-F5344CB8AC3E}">
        <p14:creationId xmlns:p14="http://schemas.microsoft.com/office/powerpoint/2010/main" val="40431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611186" y="0"/>
            <a:ext cx="15392401" cy="1838460"/>
          </a:xfrm>
        </p:spPr>
        <p:txBody>
          <a:bodyPr/>
          <a:lstStyle/>
          <a:p>
            <a:r>
              <a:rPr lang="en-US" i="1" dirty="0"/>
              <a:t>Starting a New Application…</a:t>
            </a:r>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611187" y="1066800"/>
            <a:ext cx="15392400" cy="1083733"/>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a:p>
            <a:endParaRPr lang="en-US" dirty="0"/>
          </a:p>
        </p:txBody>
      </p:sp>
      <p:sp>
        <p:nvSpPr>
          <p:cNvPr id="31" name="TextBox 30">
            <a:extLst>
              <a:ext uri="{FF2B5EF4-FFF2-40B4-BE49-F238E27FC236}">
                <a16:creationId xmlns:a16="http://schemas.microsoft.com/office/drawing/2014/main" id="{6978088D-8A02-46EC-86E2-0EE15A405D14}"/>
              </a:ext>
            </a:extLst>
          </p:cNvPr>
          <p:cNvSpPr txBox="1"/>
          <p:nvPr/>
        </p:nvSpPr>
        <p:spPr>
          <a:xfrm>
            <a:off x="14784386" y="4622800"/>
            <a:ext cx="8980683" cy="2845215"/>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Repeat the </a:t>
            </a:r>
            <a:r>
              <a:rPr lang="en-US" sz="3600" b="1" i="1" dirty="0">
                <a:latin typeface="Raleway Light"/>
                <a:cs typeface="Raleway Light"/>
              </a:rPr>
              <a:t>Apply Now </a:t>
            </a:r>
            <a:r>
              <a:rPr lang="en-US" sz="3600" dirty="0">
                <a:latin typeface="Raleway Light"/>
                <a:cs typeface="Raleway Light"/>
              </a:rPr>
              <a:t>steps and log into the account again. On this screen, you can also reset your password or user name if you forgot.</a:t>
            </a:r>
            <a:endParaRPr lang="en-US" sz="3600" dirty="0">
              <a:solidFill>
                <a:schemeClr val="tx2"/>
              </a:solidFill>
              <a:latin typeface="Raleway Light"/>
              <a:cs typeface="Raleway Light"/>
            </a:endParaRPr>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Starting a new application is easy on the YOUR TEXAS BENEFITS website.</a:t>
            </a:r>
          </a:p>
        </p:txBody>
      </p:sp>
      <p:pic>
        <p:nvPicPr>
          <p:cNvPr id="7" name="Picture 6">
            <a:extLst>
              <a:ext uri="{FF2B5EF4-FFF2-40B4-BE49-F238E27FC236}">
                <a16:creationId xmlns:a16="http://schemas.microsoft.com/office/drawing/2014/main" id="{63CB16B3-78B2-40E3-8B9D-4AAC20427709}"/>
              </a:ext>
            </a:extLst>
          </p:cNvPr>
          <p:cNvPicPr/>
          <p:nvPr/>
        </p:nvPicPr>
        <p:blipFill>
          <a:blip r:embed="rId6"/>
          <a:stretch>
            <a:fillRect/>
          </a:stretch>
        </p:blipFill>
        <p:spPr>
          <a:xfrm>
            <a:off x="839787" y="3145825"/>
            <a:ext cx="12649200" cy="9731975"/>
          </a:xfrm>
          <a:prstGeom prst="rect">
            <a:avLst/>
          </a:prstGeom>
        </p:spPr>
      </p:pic>
    </p:spTree>
    <p:extLst>
      <p:ext uri="{BB962C8B-B14F-4D97-AF65-F5344CB8AC3E}">
        <p14:creationId xmlns:p14="http://schemas.microsoft.com/office/powerpoint/2010/main" val="309149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611186" y="97583"/>
            <a:ext cx="15392401" cy="1740877"/>
          </a:xfrm>
        </p:spPr>
        <p:txBody>
          <a:bodyPr/>
          <a:lstStyle/>
          <a:p>
            <a:r>
              <a:rPr lang="en-US" i="1" dirty="0"/>
              <a:t>Getting started on Your Application</a:t>
            </a:r>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639355" y="914400"/>
            <a:ext cx="15392400" cy="1236133"/>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a:p>
            <a:endParaRPr lang="en-US" dirty="0"/>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Starting a new application is easy on the YOUR TEXAS BENEFITS website.</a:t>
            </a:r>
          </a:p>
        </p:txBody>
      </p:sp>
      <p:pic>
        <p:nvPicPr>
          <p:cNvPr id="10" name="Picture 9">
            <a:extLst>
              <a:ext uri="{FF2B5EF4-FFF2-40B4-BE49-F238E27FC236}">
                <a16:creationId xmlns:a16="http://schemas.microsoft.com/office/drawing/2014/main" id="{BB8E175C-4547-44D0-9C6F-32142679C4A9}"/>
              </a:ext>
            </a:extLst>
          </p:cNvPr>
          <p:cNvPicPr/>
          <p:nvPr/>
        </p:nvPicPr>
        <p:blipFill>
          <a:blip r:embed="rId6"/>
          <a:stretch>
            <a:fillRect/>
          </a:stretch>
        </p:blipFill>
        <p:spPr>
          <a:xfrm>
            <a:off x="839787" y="3127896"/>
            <a:ext cx="11125200" cy="9871465"/>
          </a:xfrm>
          <a:prstGeom prst="rect">
            <a:avLst/>
          </a:prstGeom>
        </p:spPr>
      </p:pic>
      <p:sp>
        <p:nvSpPr>
          <p:cNvPr id="6" name="TextBox 5">
            <a:extLst>
              <a:ext uri="{FF2B5EF4-FFF2-40B4-BE49-F238E27FC236}">
                <a16:creationId xmlns:a16="http://schemas.microsoft.com/office/drawing/2014/main" id="{92276E30-5D20-448F-B520-4C3D68F85E2F}"/>
              </a:ext>
            </a:extLst>
          </p:cNvPr>
          <p:cNvSpPr txBox="1"/>
          <p:nvPr/>
        </p:nvSpPr>
        <p:spPr>
          <a:xfrm>
            <a:off x="14640660" y="4642293"/>
            <a:ext cx="8980683" cy="8976124"/>
          </a:xfrm>
          <a:prstGeom prst="rect">
            <a:avLst/>
          </a:prstGeom>
          <a:noFill/>
        </p:spPr>
        <p:txBody>
          <a:bodyPr wrap="square" lIns="243852" tIns="121926" rIns="243852" bIns="121926" rtlCol="0">
            <a:spAutoFit/>
          </a:bodyPr>
          <a:lstStyle/>
          <a:p>
            <a:r>
              <a:rPr lang="en-US" dirty="0"/>
              <a:t>Getting started on your application, the screen will give instructions on how to upload documents, answer commonly asked questions, and give you the number and website to 211 for other resources.</a:t>
            </a:r>
          </a:p>
          <a:p>
            <a:r>
              <a:rPr lang="en-US" u="sng" dirty="0">
                <a:hlinkClick r:id="rId7"/>
              </a:rPr>
              <a:t>www.211Texas.org</a:t>
            </a:r>
            <a:r>
              <a:rPr lang="en-US" dirty="0"/>
              <a:t>. Once you reviewed all the information, please click on </a:t>
            </a:r>
            <a:r>
              <a:rPr lang="en-US" b="1" i="1" dirty="0"/>
              <a:t>GET STARTED </a:t>
            </a:r>
            <a:r>
              <a:rPr lang="en-US" dirty="0"/>
              <a:t>at the bottom of the page.</a:t>
            </a:r>
          </a:p>
          <a:p>
            <a:pPr>
              <a:lnSpc>
                <a:spcPct val="120000"/>
              </a:lnSpc>
            </a:pPr>
            <a:endParaRPr lang="en-US" sz="3600" dirty="0">
              <a:solidFill>
                <a:schemeClr val="tx2"/>
              </a:solidFill>
              <a:latin typeface="Raleway Light"/>
              <a:cs typeface="Raleway Light"/>
            </a:endParaRPr>
          </a:p>
        </p:txBody>
      </p:sp>
    </p:spTree>
    <p:extLst>
      <p:ext uri="{BB962C8B-B14F-4D97-AF65-F5344CB8AC3E}">
        <p14:creationId xmlns:p14="http://schemas.microsoft.com/office/powerpoint/2010/main" val="255169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611186" y="0"/>
            <a:ext cx="15392401" cy="1524000"/>
          </a:xfrm>
        </p:spPr>
        <p:txBody>
          <a:bodyPr/>
          <a:lstStyle/>
          <a:p>
            <a:r>
              <a:rPr lang="en-US" i="1" dirty="0"/>
              <a:t>Getting Started with the Application</a:t>
            </a:r>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611187" y="892775"/>
            <a:ext cx="15392400" cy="1257759"/>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a:p>
            <a:endParaRPr lang="en-US" dirty="0"/>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Starting a new application is easy on the Your Texas Benefits is easy.</a:t>
            </a:r>
          </a:p>
        </p:txBody>
      </p:sp>
      <p:pic>
        <p:nvPicPr>
          <p:cNvPr id="10" name="Picture 9">
            <a:extLst>
              <a:ext uri="{FF2B5EF4-FFF2-40B4-BE49-F238E27FC236}">
                <a16:creationId xmlns:a16="http://schemas.microsoft.com/office/drawing/2014/main" id="{1EA64A63-9036-45CF-B1CA-610EEF015202}"/>
              </a:ext>
            </a:extLst>
          </p:cNvPr>
          <p:cNvPicPr/>
          <p:nvPr/>
        </p:nvPicPr>
        <p:blipFill>
          <a:blip r:embed="rId6"/>
          <a:stretch>
            <a:fillRect/>
          </a:stretch>
        </p:blipFill>
        <p:spPr>
          <a:xfrm>
            <a:off x="1068387" y="3145825"/>
            <a:ext cx="12115800" cy="9677400"/>
          </a:xfrm>
          <a:prstGeom prst="rect">
            <a:avLst/>
          </a:prstGeom>
        </p:spPr>
      </p:pic>
      <p:sp>
        <p:nvSpPr>
          <p:cNvPr id="13" name="TextBox 12">
            <a:extLst>
              <a:ext uri="{FF2B5EF4-FFF2-40B4-BE49-F238E27FC236}">
                <a16:creationId xmlns:a16="http://schemas.microsoft.com/office/drawing/2014/main" id="{43C7DBC1-F04A-48B4-946C-B830C84A660D}"/>
              </a:ext>
            </a:extLst>
          </p:cNvPr>
          <p:cNvSpPr txBox="1"/>
          <p:nvPr/>
        </p:nvSpPr>
        <p:spPr>
          <a:xfrm>
            <a:off x="14338105" y="4654698"/>
            <a:ext cx="8980683" cy="5504404"/>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 When setting up an account before, on the Pick Program screen your previous options are ported into your new application. Double-check and go over this screen, just to make sure you have applied for all the desired options. After you have reviewed your choices, click on the</a:t>
            </a:r>
            <a:r>
              <a:rPr lang="en-US" sz="3600" b="1" i="1" dirty="0">
                <a:latin typeface="Raleway Light"/>
                <a:cs typeface="Raleway Light"/>
              </a:rPr>
              <a:t> NEXT </a:t>
            </a:r>
            <a:r>
              <a:rPr lang="en-US" sz="3600" dirty="0">
                <a:latin typeface="Raleway Light"/>
                <a:cs typeface="Raleway Light"/>
              </a:rPr>
              <a:t>button to continue.</a:t>
            </a:r>
          </a:p>
        </p:txBody>
      </p:sp>
    </p:spTree>
    <p:extLst>
      <p:ext uri="{BB962C8B-B14F-4D97-AF65-F5344CB8AC3E}">
        <p14:creationId xmlns:p14="http://schemas.microsoft.com/office/powerpoint/2010/main" val="331906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611186" y="0"/>
            <a:ext cx="15392401" cy="1838460"/>
          </a:xfrm>
        </p:spPr>
        <p:txBody>
          <a:bodyPr/>
          <a:lstStyle/>
          <a:p>
            <a:r>
              <a:rPr lang="en-US" i="1" dirty="0"/>
              <a:t>Getting Started with the Application</a:t>
            </a:r>
          </a:p>
          <a:p>
            <a:endParaRPr lang="en-US" dirty="0"/>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580876" y="990600"/>
            <a:ext cx="15392400" cy="1159933"/>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a:p>
            <a:endParaRPr lang="en-US" dirty="0"/>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Starting a new application is easy on the Your Texas Benefits is easy.</a:t>
            </a:r>
          </a:p>
        </p:txBody>
      </p:sp>
      <p:pic>
        <p:nvPicPr>
          <p:cNvPr id="7" name="Picture 6">
            <a:extLst>
              <a:ext uri="{FF2B5EF4-FFF2-40B4-BE49-F238E27FC236}">
                <a16:creationId xmlns:a16="http://schemas.microsoft.com/office/drawing/2014/main" id="{938BBA68-C0D1-4DE3-9EB2-C50E3FCD6774}"/>
              </a:ext>
            </a:extLst>
          </p:cNvPr>
          <p:cNvPicPr/>
          <p:nvPr/>
        </p:nvPicPr>
        <p:blipFill>
          <a:blip r:embed="rId6"/>
          <a:stretch>
            <a:fillRect/>
          </a:stretch>
        </p:blipFill>
        <p:spPr>
          <a:xfrm>
            <a:off x="992187" y="3145824"/>
            <a:ext cx="12192000" cy="9427176"/>
          </a:xfrm>
          <a:prstGeom prst="rect">
            <a:avLst/>
          </a:prstGeom>
        </p:spPr>
      </p:pic>
      <p:sp>
        <p:nvSpPr>
          <p:cNvPr id="6" name="TextBox 5">
            <a:extLst>
              <a:ext uri="{FF2B5EF4-FFF2-40B4-BE49-F238E27FC236}">
                <a16:creationId xmlns:a16="http://schemas.microsoft.com/office/drawing/2014/main" id="{FCA24464-1160-4A47-ABE7-1B0388BE671D}"/>
              </a:ext>
            </a:extLst>
          </p:cNvPr>
          <p:cNvSpPr txBox="1"/>
          <p:nvPr/>
        </p:nvSpPr>
        <p:spPr>
          <a:xfrm>
            <a:off x="14479588" y="4622800"/>
            <a:ext cx="9285482" cy="7498796"/>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Now, you are ready to enter your information into your application. Please read all the questions on this page and provide the requested information accurately. If you are filling out the application on someone’s behalf make sure you read the information in the authorized representative section carefully. At the top of your screen, you will see where you are in the process, go step by step, and take your time.</a:t>
            </a:r>
          </a:p>
        </p:txBody>
      </p:sp>
    </p:spTree>
    <p:extLst>
      <p:ext uri="{BB962C8B-B14F-4D97-AF65-F5344CB8AC3E}">
        <p14:creationId xmlns:p14="http://schemas.microsoft.com/office/powerpoint/2010/main" val="22642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611186" y="0"/>
            <a:ext cx="15392401" cy="1838460"/>
          </a:xfrm>
        </p:spPr>
        <p:txBody>
          <a:bodyPr/>
          <a:lstStyle/>
          <a:p>
            <a:r>
              <a:rPr lang="en-US" i="1" dirty="0"/>
              <a:t>Completing the Application</a:t>
            </a:r>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611187" y="990600"/>
            <a:ext cx="15392400" cy="1159933"/>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a:p>
            <a:endParaRPr lang="en-US" dirty="0"/>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Starting a new application is easy on the Your Texas Benefits is easy.</a:t>
            </a:r>
          </a:p>
        </p:txBody>
      </p:sp>
      <p:pic>
        <p:nvPicPr>
          <p:cNvPr id="6" name="Picture 5">
            <a:extLst>
              <a:ext uri="{FF2B5EF4-FFF2-40B4-BE49-F238E27FC236}">
                <a16:creationId xmlns:a16="http://schemas.microsoft.com/office/drawing/2014/main" id="{8E8DFB2A-D222-4FBB-9D25-6E7F30CE688C}"/>
              </a:ext>
            </a:extLst>
          </p:cNvPr>
          <p:cNvPicPr/>
          <p:nvPr/>
        </p:nvPicPr>
        <p:blipFill>
          <a:blip r:embed="rId6"/>
          <a:stretch>
            <a:fillRect/>
          </a:stretch>
        </p:blipFill>
        <p:spPr>
          <a:xfrm>
            <a:off x="778561" y="3006335"/>
            <a:ext cx="12461001" cy="9960575"/>
          </a:xfrm>
          <a:prstGeom prst="rect">
            <a:avLst/>
          </a:prstGeom>
        </p:spPr>
      </p:pic>
      <p:sp>
        <p:nvSpPr>
          <p:cNvPr id="7" name="TextBox 6">
            <a:extLst>
              <a:ext uri="{FF2B5EF4-FFF2-40B4-BE49-F238E27FC236}">
                <a16:creationId xmlns:a16="http://schemas.microsoft.com/office/drawing/2014/main" id="{8064FE1A-ADCB-4F00-9327-D19AF65FEAB7}"/>
              </a:ext>
            </a:extLst>
          </p:cNvPr>
          <p:cNvSpPr txBox="1"/>
          <p:nvPr/>
        </p:nvSpPr>
        <p:spPr>
          <a:xfrm>
            <a:off x="14479588" y="4622800"/>
            <a:ext cx="9285482" cy="6833999"/>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Have the applicant's social security number, income, and any other information required to complete the application process. Please call the ADRC at 1-855-937-2372 if you experience difficulty navigating through the application process. If you experience any technical difficulties please call Your Texas Benefits at 713-957-4357 option # 2 for assistance with the application.</a:t>
            </a:r>
          </a:p>
        </p:txBody>
      </p:sp>
    </p:spTree>
    <p:extLst>
      <p:ext uri="{BB962C8B-B14F-4D97-AF65-F5344CB8AC3E}">
        <p14:creationId xmlns:p14="http://schemas.microsoft.com/office/powerpoint/2010/main" val="224558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611186" y="0"/>
            <a:ext cx="15392401" cy="1838460"/>
          </a:xfrm>
        </p:spPr>
        <p:txBody>
          <a:bodyPr/>
          <a:lstStyle/>
          <a:p>
            <a:r>
              <a:rPr lang="en-US" i="1" dirty="0"/>
              <a:t>Managing Application and Status</a:t>
            </a:r>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611187" y="1219200"/>
            <a:ext cx="15392400" cy="931333"/>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a:p>
            <a:endParaRPr lang="en-US" dirty="0"/>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Managing a new application is easy on the Your Texas Benefits is easy.</a:t>
            </a:r>
          </a:p>
        </p:txBody>
      </p:sp>
      <p:sp>
        <p:nvSpPr>
          <p:cNvPr id="7" name="TextBox 6">
            <a:extLst>
              <a:ext uri="{FF2B5EF4-FFF2-40B4-BE49-F238E27FC236}">
                <a16:creationId xmlns:a16="http://schemas.microsoft.com/office/drawing/2014/main" id="{8064FE1A-ADCB-4F00-9327-D19AF65FEAB7}"/>
              </a:ext>
            </a:extLst>
          </p:cNvPr>
          <p:cNvSpPr txBox="1"/>
          <p:nvPr/>
        </p:nvSpPr>
        <p:spPr>
          <a:xfrm>
            <a:off x="14479588" y="4622800"/>
            <a:ext cx="9285482" cy="7498796"/>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Once you have completed the application and submitted it to your Texas benefits go to the </a:t>
            </a:r>
            <a:r>
              <a:rPr lang="en-US" sz="3600" b="1" dirty="0">
                <a:latin typeface="Raleway Light"/>
                <a:cs typeface="Raleway Light"/>
              </a:rPr>
              <a:t>Manage</a:t>
            </a:r>
            <a:r>
              <a:rPr lang="en-US" sz="3600" dirty="0">
                <a:latin typeface="Raleway Light"/>
                <a:cs typeface="Raleway Light"/>
              </a:rPr>
              <a:t> tab located at the top of your screen. In this tab you are able to view all the applications you have submitted, upload documents, messages, check on upcoming interviews, change account access, and case activity. Again, call 1-855-937-2372 if you need assistance with completing the application online. We will be happy to assist you. </a:t>
            </a:r>
          </a:p>
        </p:txBody>
      </p:sp>
      <p:pic>
        <p:nvPicPr>
          <p:cNvPr id="2" name="Picture 1">
            <a:extLst>
              <a:ext uri="{FF2B5EF4-FFF2-40B4-BE49-F238E27FC236}">
                <a16:creationId xmlns:a16="http://schemas.microsoft.com/office/drawing/2014/main" id="{265F8B00-5945-4A2D-93D6-79FE175A6EC3}"/>
              </a:ext>
            </a:extLst>
          </p:cNvPr>
          <p:cNvPicPr>
            <a:picLocks noChangeAspect="1"/>
          </p:cNvPicPr>
          <p:nvPr/>
        </p:nvPicPr>
        <p:blipFill>
          <a:blip r:embed="rId6"/>
          <a:stretch>
            <a:fillRect/>
          </a:stretch>
        </p:blipFill>
        <p:spPr>
          <a:xfrm>
            <a:off x="622105" y="3006334"/>
            <a:ext cx="13335629" cy="9719065"/>
          </a:xfrm>
          <a:prstGeom prst="rect">
            <a:avLst/>
          </a:prstGeom>
        </p:spPr>
      </p:pic>
    </p:spTree>
    <p:extLst>
      <p:ext uri="{BB962C8B-B14F-4D97-AF65-F5344CB8AC3E}">
        <p14:creationId xmlns:p14="http://schemas.microsoft.com/office/powerpoint/2010/main" val="45550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839787" y="8524217"/>
            <a:ext cx="17131486" cy="3896383"/>
          </a:xfrm>
          <a:prstGeom prst="rect">
            <a:avLst/>
          </a:prstGeom>
        </p:spPr>
        <p:txBody>
          <a:bodyPr vert="horz" lIns="243852" tIns="121926" rIns="243852" bIns="121926" rtlCol="0" anchor="ctr">
            <a:normAutofit fontScale="40000" lnSpcReduction="20000"/>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14400" dirty="0">
                <a:solidFill>
                  <a:schemeClr val="tx1"/>
                </a:solidFill>
              </a:rPr>
              <a:t>Don’t forget!! You can download the App for Your Texas Benefits on your smartphone. </a:t>
            </a:r>
          </a:p>
          <a:p>
            <a:pPr algn="l"/>
            <a:endParaRPr lang="en-US" sz="14400" dirty="0">
              <a:solidFill>
                <a:schemeClr val="tx1"/>
              </a:solidFill>
            </a:endParaRPr>
          </a:p>
          <a:p>
            <a:pPr algn="l"/>
            <a:endParaRPr lang="en-US" sz="14400" dirty="0">
              <a:solidFill>
                <a:schemeClr val="tx1"/>
              </a:solidFill>
            </a:endParaRPr>
          </a:p>
          <a:p>
            <a:pPr algn="l"/>
            <a:r>
              <a:rPr lang="en-US" sz="14400" dirty="0">
                <a:solidFill>
                  <a:schemeClr val="tx1"/>
                </a:solidFill>
              </a:rPr>
              <a:t>Thank you for watching! </a:t>
            </a:r>
          </a:p>
        </p:txBody>
      </p:sp>
      <p:sp>
        <p:nvSpPr>
          <p:cNvPr id="13" name="Subtitle 2"/>
          <p:cNvSpPr txBox="1">
            <a:spLocks/>
          </p:cNvSpPr>
          <p:nvPr/>
        </p:nvSpPr>
        <p:spPr>
          <a:xfrm>
            <a:off x="1144587" y="12115800"/>
            <a:ext cx="17131486" cy="1410608"/>
          </a:xfrm>
          <a:prstGeom prst="rect">
            <a:avLst/>
          </a:prstGeom>
        </p:spPr>
        <p:txBody>
          <a:bodyPr vert="horz" lIns="243852" tIns="121926" rIns="243852" bIns="121926"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endParaRPr lang="en-US" sz="4300" dirty="0">
              <a:solidFill>
                <a:schemeClr val="tx1"/>
              </a:solidFill>
              <a:latin typeface="Raleway ExtraLight"/>
              <a:cs typeface="Raleway ExtraLight"/>
            </a:endParaRPr>
          </a:p>
        </p:txBody>
      </p:sp>
      <p:grpSp>
        <p:nvGrpSpPr>
          <p:cNvPr id="14" name="Group 13"/>
          <p:cNvGrpSpPr/>
          <p:nvPr/>
        </p:nvGrpSpPr>
        <p:grpSpPr>
          <a:xfrm>
            <a:off x="3325816" y="13133544"/>
            <a:ext cx="2626166" cy="467048"/>
            <a:chOff x="6221638" y="2403583"/>
            <a:chExt cx="1501283" cy="267029"/>
          </a:xfrm>
        </p:grpSpPr>
        <p:sp>
          <p:nvSpPr>
            <p:cNvPr id="15" name="Oval 14"/>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Oval 18"/>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0" name="Rectangle 19"/>
          <p:cNvSpPr/>
          <p:nvPr/>
        </p:nvSpPr>
        <p:spPr>
          <a:xfrm>
            <a:off x="-912813" y="0"/>
            <a:ext cx="24917400" cy="8229600"/>
          </a:xfrm>
          <a:prstGeom prst="rect">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YTB App Download">
            <a:extLst>
              <a:ext uri="{FF2B5EF4-FFF2-40B4-BE49-F238E27FC236}">
                <a16:creationId xmlns:a16="http://schemas.microsoft.com/office/drawing/2014/main" id="{E2D2BFD3-0AFC-48E7-84F4-71B48BC1BAB6}"/>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6806" b="6806"/>
          <a:stretch>
            <a:fillRect/>
          </a:stretch>
        </p:blipFill>
        <p:spPr bwMode="auto">
          <a:xfrm>
            <a:off x="361138" y="2567763"/>
            <a:ext cx="24004587" cy="55209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4EA862-4ABB-46D7-8777-7B923B4986F6}"/>
              </a:ext>
            </a:extLst>
          </p:cNvPr>
          <p:cNvPicPr>
            <a:picLocks noChangeAspect="1"/>
          </p:cNvPicPr>
          <p:nvPr/>
        </p:nvPicPr>
        <p:blipFill>
          <a:blip r:embed="rId4"/>
          <a:stretch>
            <a:fillRect/>
          </a:stretch>
        </p:blipFill>
        <p:spPr>
          <a:xfrm>
            <a:off x="12867031" y="11915336"/>
            <a:ext cx="2603155" cy="1723472"/>
          </a:xfrm>
          <a:prstGeom prst="rect">
            <a:avLst/>
          </a:prstGeom>
        </p:spPr>
      </p:pic>
      <p:pic>
        <p:nvPicPr>
          <p:cNvPr id="8" name="Picture 7">
            <a:extLst>
              <a:ext uri="{FF2B5EF4-FFF2-40B4-BE49-F238E27FC236}">
                <a16:creationId xmlns:a16="http://schemas.microsoft.com/office/drawing/2014/main" id="{C1731B2A-7746-4677-A0F4-9204055CD620}"/>
              </a:ext>
            </a:extLst>
          </p:cNvPr>
          <p:cNvPicPr>
            <a:picLocks noChangeAspect="1"/>
          </p:cNvPicPr>
          <p:nvPr/>
        </p:nvPicPr>
        <p:blipFill>
          <a:blip r:embed="rId5"/>
          <a:stretch>
            <a:fillRect/>
          </a:stretch>
        </p:blipFill>
        <p:spPr>
          <a:xfrm>
            <a:off x="9502412" y="11915336"/>
            <a:ext cx="2958263" cy="1723472"/>
          </a:xfrm>
          <a:prstGeom prst="rect">
            <a:avLst/>
          </a:prstGeom>
        </p:spPr>
      </p:pic>
    </p:spTree>
    <p:extLst>
      <p:ext uri="{BB962C8B-B14F-4D97-AF65-F5344CB8AC3E}">
        <p14:creationId xmlns:p14="http://schemas.microsoft.com/office/powerpoint/2010/main" val="318256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187" y="1295399"/>
            <a:ext cx="17132300" cy="4879129"/>
          </a:xfrm>
          <a:prstGeom prst="rect">
            <a:avLst/>
          </a:prstGeom>
        </p:spPr>
        <p:txBody>
          <a:bodyPr vert="horz" lIns="243852" tIns="121926" rIns="243852" bIns="121926" rtlCol="0" anchor="ctr">
            <a:noAutofit/>
          </a:bodyPr>
          <a:lstStyle>
            <a:lvl1pPr algn="l" defTabSz="1219261" rtl="0" eaLnBrk="1" latinLnBrk="0" hangingPunct="1">
              <a:spcBef>
                <a:spcPct val="0"/>
              </a:spcBef>
              <a:buNone/>
              <a:defRPr sz="7500" b="1" kern="1200">
                <a:solidFill>
                  <a:schemeClr val="bg2"/>
                </a:solidFill>
                <a:latin typeface="Myriad Pro" pitchFamily="34" charset="0"/>
                <a:ea typeface="+mj-ea"/>
                <a:cs typeface="Myriad Pro" pitchFamily="34" charset="0"/>
              </a:defRPr>
            </a:lvl1pPr>
          </a:lstStyle>
          <a:p>
            <a:r>
              <a:rPr lang="en-US" sz="8000" i="1" dirty="0"/>
              <a:t>Your Texas Benefits Online  Application Overview</a:t>
            </a:r>
          </a:p>
        </p:txBody>
      </p:sp>
      <p:sp>
        <p:nvSpPr>
          <p:cNvPr id="4" name="Subtitle 2"/>
          <p:cNvSpPr txBox="1">
            <a:spLocks/>
          </p:cNvSpPr>
          <p:nvPr/>
        </p:nvSpPr>
        <p:spPr>
          <a:xfrm>
            <a:off x="153987" y="5638800"/>
            <a:ext cx="14201360" cy="2149870"/>
          </a:xfrm>
          <a:prstGeom prst="rect">
            <a:avLst/>
          </a:prstGeom>
        </p:spPr>
        <p:txBody>
          <a:bodyPr vert="horz" lIns="243852" tIns="121926" rIns="243852" bIns="121926" rtlCol="0">
            <a:normAutofit fontScale="92500" lnSpcReduction="20000"/>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4300" dirty="0">
                <a:latin typeface="Raleway ExtraLight"/>
                <a:cs typeface="Raleway ExtraLight"/>
              </a:rPr>
              <a:t>Presented by </a:t>
            </a:r>
          </a:p>
          <a:p>
            <a:r>
              <a:rPr lang="en-US" sz="4400" dirty="0">
                <a:latin typeface="Raleway ExtraLight"/>
                <a:cs typeface="Raleway ExtraLight"/>
              </a:rPr>
              <a:t>Presented by Patrice Beckett-Cain</a:t>
            </a:r>
          </a:p>
          <a:p>
            <a:r>
              <a:rPr lang="en-US" sz="4300" dirty="0">
                <a:latin typeface="Raleway ExtraLight"/>
                <a:cs typeface="Raleway ExtraLight"/>
              </a:rPr>
              <a:t>Care Connection Aging and Disability Resource Center</a:t>
            </a:r>
          </a:p>
          <a:p>
            <a:endParaRPr lang="en-US" sz="4300" dirty="0">
              <a:latin typeface="Raleway ExtraLight"/>
              <a:cs typeface="Raleway ExtraLight"/>
            </a:endParaRPr>
          </a:p>
        </p:txBody>
      </p:sp>
      <p:pic>
        <p:nvPicPr>
          <p:cNvPr id="6" name="Picture 5" descr="A close up of a logo&#10;&#10;Description automatically generated">
            <a:extLst>
              <a:ext uri="{FF2B5EF4-FFF2-40B4-BE49-F238E27FC236}">
                <a16:creationId xmlns:a16="http://schemas.microsoft.com/office/drawing/2014/main" id="{1EA79D29-EECB-4318-9808-B20617EA4001}"/>
              </a:ext>
            </a:extLst>
          </p:cNvPr>
          <p:cNvPicPr>
            <a:picLocks noChangeAspect="1"/>
          </p:cNvPicPr>
          <p:nvPr/>
        </p:nvPicPr>
        <p:blipFill>
          <a:blip r:embed="rId2"/>
          <a:stretch>
            <a:fillRect/>
          </a:stretch>
        </p:blipFill>
        <p:spPr>
          <a:xfrm>
            <a:off x="1906586" y="9601200"/>
            <a:ext cx="2318638" cy="1071524"/>
          </a:xfrm>
          <a:prstGeom prst="rect">
            <a:avLst/>
          </a:prstGeom>
        </p:spPr>
      </p:pic>
      <p:pic>
        <p:nvPicPr>
          <p:cNvPr id="7" name="Picture 6">
            <a:extLst>
              <a:ext uri="{FF2B5EF4-FFF2-40B4-BE49-F238E27FC236}">
                <a16:creationId xmlns:a16="http://schemas.microsoft.com/office/drawing/2014/main" id="{BD7E3F96-5338-4E5A-8BC9-608617C77A59}"/>
              </a:ext>
            </a:extLst>
          </p:cNvPr>
          <p:cNvPicPr>
            <a:picLocks noChangeAspect="1"/>
          </p:cNvPicPr>
          <p:nvPr/>
        </p:nvPicPr>
        <p:blipFill>
          <a:blip r:embed="rId3"/>
          <a:stretch>
            <a:fillRect/>
          </a:stretch>
        </p:blipFill>
        <p:spPr>
          <a:xfrm rot="10800000" flipH="1" flipV="1">
            <a:off x="4493769" y="9601200"/>
            <a:ext cx="2318637" cy="1066209"/>
          </a:xfrm>
          <a:prstGeom prst="rect">
            <a:avLst/>
          </a:prstGeom>
        </p:spPr>
      </p:pic>
    </p:spTree>
    <p:extLst>
      <p:ext uri="{BB962C8B-B14F-4D97-AF65-F5344CB8AC3E}">
        <p14:creationId xmlns:p14="http://schemas.microsoft.com/office/powerpoint/2010/main" val="125125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187" y="228600"/>
            <a:ext cx="15392400" cy="1317451"/>
          </a:xfrm>
        </p:spPr>
        <p:txBody>
          <a:bodyPr/>
          <a:lstStyle/>
          <a:p>
            <a:r>
              <a:rPr lang="en-US" sz="4000" i="1" dirty="0"/>
              <a:t>Learn How Your Texas Benefits Can Help You </a:t>
            </a:r>
          </a:p>
          <a:p>
            <a:r>
              <a:rPr lang="en-US" sz="4000" i="1" dirty="0"/>
              <a:t>Applying Online for Benefits is Fast and Easy. </a:t>
            </a:r>
          </a:p>
          <a:p>
            <a:endParaRPr lang="en-US" dirty="0"/>
          </a:p>
        </p:txBody>
      </p:sp>
      <p:sp>
        <p:nvSpPr>
          <p:cNvPr id="3" name="Text Placeholder 2"/>
          <p:cNvSpPr>
            <a:spLocks noGrp="1"/>
          </p:cNvSpPr>
          <p:nvPr>
            <p:ph type="body" sz="quarter" idx="14"/>
          </p:nvPr>
        </p:nvSpPr>
        <p:spPr>
          <a:xfrm>
            <a:off x="631824" y="1617576"/>
            <a:ext cx="15087600" cy="1317451"/>
          </a:xfrm>
        </p:spPr>
        <p:txBody>
          <a:bodyPr/>
          <a:lstStyle/>
          <a:p>
            <a:r>
              <a:rPr lang="en-US" sz="1800" dirty="0">
                <a:solidFill>
                  <a:schemeClr val="bg1"/>
                </a:solidFill>
                <a:hlinkClick r:id="rId5">
                  <a:extLst>
                    <a:ext uri="{A12FA001-AC4F-418D-AE19-62706E023703}">
                      <ahyp:hlinkClr xmlns:ahyp="http://schemas.microsoft.com/office/drawing/2018/hyperlinkcolor" val="tx"/>
                    </a:ext>
                  </a:extLst>
                </a:hlinkClick>
              </a:rPr>
              <a:t>https://www.yourtexasbenefits.com/Learn/Home</a:t>
            </a:r>
            <a:endParaRPr lang="en-US" sz="1800" dirty="0">
              <a:solidFill>
                <a:schemeClr val="bg1"/>
              </a:solidFill>
            </a:endParaRPr>
          </a:p>
          <a:p>
            <a:r>
              <a:rPr lang="en-US" sz="1800" dirty="0">
                <a:solidFill>
                  <a:schemeClr val="bg1"/>
                </a:solidFill>
                <a:hlinkClick r:id="rId6">
                  <a:extLst>
                    <a:ext uri="{A12FA001-AC4F-418D-AE19-62706E023703}">
                      <ahyp:hlinkClr xmlns:ahyp="http://schemas.microsoft.com/office/drawing/2018/hyperlinkcolor" val="tx"/>
                    </a:ext>
                  </a:extLst>
                </a:hlinkClick>
              </a:rPr>
              <a:t>https://youtu.be/gpUxFnlkGhU</a:t>
            </a:r>
            <a:r>
              <a:rPr lang="en-US" sz="1800" dirty="0">
                <a:solidFill>
                  <a:schemeClr val="bg1"/>
                </a:solidFill>
              </a:rPr>
              <a:t>, </a:t>
            </a:r>
            <a:r>
              <a:rPr lang="en-US" sz="1800" dirty="0">
                <a:solidFill>
                  <a:schemeClr val="bg1"/>
                </a:solidFill>
                <a:hlinkClick r:id="rId7">
                  <a:extLst>
                    <a:ext uri="{A12FA001-AC4F-418D-AE19-62706E023703}">
                      <ahyp:hlinkClr xmlns:ahyp="http://schemas.microsoft.com/office/drawing/2018/hyperlinkcolor" val="tx"/>
                    </a:ext>
                  </a:extLst>
                </a:hlinkClick>
              </a:rPr>
              <a:t>https://www.careconnection.org/</a:t>
            </a:r>
            <a:endParaRPr lang="en-US" sz="1800" dirty="0">
              <a:solidFill>
                <a:schemeClr val="bg1"/>
              </a:solidFill>
            </a:endParaRPr>
          </a:p>
        </p:txBody>
      </p:sp>
      <p:sp>
        <p:nvSpPr>
          <p:cNvPr id="4" name="Slide Number Placeholder 3"/>
          <p:cNvSpPr>
            <a:spLocks noGrp="1"/>
          </p:cNvSpPr>
          <p:nvPr>
            <p:ph type="sldNum" sz="quarter" idx="4294967295"/>
          </p:nvPr>
        </p:nvSpPr>
        <p:spPr>
          <a:xfrm>
            <a:off x="22863046" y="1546051"/>
            <a:ext cx="1065341" cy="730251"/>
          </a:xfrm>
        </p:spPr>
        <p:txBody>
          <a:bodyPr/>
          <a:lstStyle/>
          <a:p>
            <a:fld id="{9DF686B8-C880-FF40-96DC-14FF2413C34E}" type="slidenum">
              <a:rPr lang="en-US" smtClean="0"/>
              <a:pPr/>
              <a:t>3</a:t>
            </a:fld>
            <a:endParaRPr lang="en-US" dirty="0"/>
          </a:p>
        </p:txBody>
      </p:sp>
      <p:pic>
        <p:nvPicPr>
          <p:cNvPr id="7" name="Online Media 6" title="Entￃﾩrese de cￃﾳmo YourTexasBenefits.com puede ayudarle.">
            <a:hlinkClick r:id="" action="ppaction://media"/>
            <a:extLst>
              <a:ext uri="{FF2B5EF4-FFF2-40B4-BE49-F238E27FC236}">
                <a16:creationId xmlns:a16="http://schemas.microsoft.com/office/drawing/2014/main" id="{17F6158B-0F7D-42FF-9B0D-DF3D87C2E207}"/>
              </a:ext>
            </a:extLst>
          </p:cNvPr>
          <p:cNvPicPr>
            <a:picLocks noRot="1" noChangeAspect="1"/>
          </p:cNvPicPr>
          <p:nvPr>
            <a:videoFile r:link="rId1"/>
          </p:nvPr>
        </p:nvPicPr>
        <p:blipFill>
          <a:blip r:embed="rId8"/>
          <a:stretch>
            <a:fillRect/>
          </a:stretch>
        </p:blipFill>
        <p:spPr>
          <a:xfrm>
            <a:off x="12511224" y="3410157"/>
            <a:ext cx="9435963" cy="8632902"/>
          </a:xfrm>
          <a:prstGeom prst="rect">
            <a:avLst/>
          </a:prstGeom>
        </p:spPr>
      </p:pic>
      <p:pic>
        <p:nvPicPr>
          <p:cNvPr id="8" name="Online Media 7" title="Learn how YourTexasBenefits.com can help you">
            <a:hlinkClick r:id="" action="ppaction://media"/>
            <a:extLst>
              <a:ext uri="{FF2B5EF4-FFF2-40B4-BE49-F238E27FC236}">
                <a16:creationId xmlns:a16="http://schemas.microsoft.com/office/drawing/2014/main" id="{0B57A7ED-21E1-4E15-ADFD-E1840BFC0D20}"/>
              </a:ext>
            </a:extLst>
          </p:cNvPr>
          <p:cNvPicPr>
            <a:picLocks noRot="1" noChangeAspect="1"/>
          </p:cNvPicPr>
          <p:nvPr>
            <a:videoFile r:link="rId2"/>
          </p:nvPr>
        </p:nvPicPr>
        <p:blipFill>
          <a:blip r:embed="rId9"/>
          <a:stretch>
            <a:fillRect/>
          </a:stretch>
        </p:blipFill>
        <p:spPr>
          <a:xfrm>
            <a:off x="1144587" y="3410157"/>
            <a:ext cx="10075437" cy="8632902"/>
          </a:xfrm>
          <a:prstGeom prst="rect">
            <a:avLst/>
          </a:prstGeom>
        </p:spPr>
      </p:pic>
    </p:spTree>
    <p:extLst>
      <p:ext uri="{BB962C8B-B14F-4D97-AF65-F5344CB8AC3E}">
        <p14:creationId xmlns:p14="http://schemas.microsoft.com/office/powerpoint/2010/main" val="109338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01749" y="0"/>
            <a:ext cx="15301838" cy="1446028"/>
          </a:xfrm>
        </p:spPr>
        <p:txBody>
          <a:bodyPr/>
          <a:lstStyle/>
          <a:p>
            <a:r>
              <a:rPr lang="en-US" sz="6600" i="1" dirty="0"/>
              <a:t>Getting </a:t>
            </a:r>
            <a:r>
              <a:rPr lang="en-US" sz="6000" i="1" dirty="0"/>
              <a:t>Started</a:t>
            </a:r>
            <a:r>
              <a:rPr lang="en-US" sz="6600" i="1" dirty="0"/>
              <a:t>..</a:t>
            </a:r>
          </a:p>
        </p:txBody>
      </p:sp>
      <p:sp>
        <p:nvSpPr>
          <p:cNvPr id="5" name="Text Placeholder 4"/>
          <p:cNvSpPr>
            <a:spLocks noGrp="1"/>
          </p:cNvSpPr>
          <p:nvPr>
            <p:ph type="body" sz="quarter" idx="14"/>
          </p:nvPr>
        </p:nvSpPr>
        <p:spPr>
          <a:xfrm>
            <a:off x="611187" y="1143000"/>
            <a:ext cx="15392400" cy="1724911"/>
          </a:xfrm>
        </p:spPr>
        <p:txBody>
          <a:bodyPr>
            <a:noAutofit/>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p:txBody>
      </p:sp>
      <p:sp>
        <p:nvSpPr>
          <p:cNvPr id="3" name="Slide Number Placeholder 2"/>
          <p:cNvSpPr>
            <a:spLocks noGrp="1"/>
          </p:cNvSpPr>
          <p:nvPr>
            <p:ph type="sldNum" sz="quarter" idx="4294967295"/>
          </p:nvPr>
        </p:nvSpPr>
        <p:spPr>
          <a:xfrm>
            <a:off x="23321963" y="712788"/>
            <a:ext cx="1065212" cy="730250"/>
          </a:xfrm>
        </p:spPr>
        <p:txBody>
          <a:bodyPr/>
          <a:lstStyle/>
          <a:p>
            <a:fld id="{9DF686B8-C880-FF40-96DC-14FF2413C34E}" type="slidenum">
              <a:rPr lang="en-US" smtClean="0"/>
              <a:pPr/>
              <a:t>4</a:t>
            </a:fld>
            <a:endParaRPr lang="en-US" dirty="0"/>
          </a:p>
        </p:txBody>
      </p:sp>
      <p:sp>
        <p:nvSpPr>
          <p:cNvPr id="7" name="TextBox 6"/>
          <p:cNvSpPr txBox="1"/>
          <p:nvPr/>
        </p:nvSpPr>
        <p:spPr>
          <a:xfrm>
            <a:off x="13336587" y="4876267"/>
            <a:ext cx="9233046" cy="6841180"/>
          </a:xfrm>
          <a:prstGeom prst="rect">
            <a:avLst/>
          </a:prstGeom>
          <a:noFill/>
        </p:spPr>
        <p:txBody>
          <a:bodyPr wrap="square" lIns="243852" tIns="121926" rIns="243852" bIns="121926" rtlCol="0">
            <a:spAutoFit/>
          </a:bodyPr>
          <a:lstStyle/>
          <a:p>
            <a:pPr>
              <a:lnSpc>
                <a:spcPct val="120000"/>
              </a:lnSpc>
            </a:pPr>
            <a:r>
              <a:rPr lang="en-US" sz="4000" dirty="0"/>
              <a:t>On your computer browser please type</a:t>
            </a:r>
          </a:p>
          <a:p>
            <a:pPr>
              <a:lnSpc>
                <a:spcPct val="120000"/>
              </a:lnSpc>
            </a:pPr>
            <a:r>
              <a:rPr lang="en-US" sz="4000" dirty="0">
                <a:hlinkClick r:id="rId6"/>
              </a:rPr>
              <a:t>https://www.yourtexasbenefits.com</a:t>
            </a:r>
            <a:r>
              <a:rPr lang="en-US" sz="4000" dirty="0"/>
              <a:t>. The screen will look like the example to the left of the page. There are two options to apply for the benefits listed on the page. You will click on the yellow tab that says </a:t>
            </a:r>
            <a:r>
              <a:rPr lang="en-US" sz="4000" b="1" i="1" dirty="0"/>
              <a:t>APPLY</a:t>
            </a:r>
            <a:r>
              <a:rPr lang="en-US" sz="4000" dirty="0"/>
              <a:t>. Once you click the tab then a white box will appear with a blue tab </a:t>
            </a:r>
            <a:r>
              <a:rPr lang="en-US" sz="4000" b="1" i="1" dirty="0"/>
              <a:t>APPLY NOW.</a:t>
            </a:r>
            <a:endParaRPr lang="en-US" sz="4000" b="1" i="1" dirty="0">
              <a:solidFill>
                <a:schemeClr val="tx2"/>
              </a:solidFill>
              <a:latin typeface="Raleway Light"/>
              <a:cs typeface="Raleway Light"/>
            </a:endParaRPr>
          </a:p>
        </p:txBody>
      </p:sp>
      <p:sp>
        <p:nvSpPr>
          <p:cNvPr id="8" name="TextBox 7"/>
          <p:cNvSpPr txBox="1"/>
          <p:nvPr/>
        </p:nvSpPr>
        <p:spPr>
          <a:xfrm>
            <a:off x="12712075" y="2769552"/>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Signing on and creating an account with Your Texas Benefits is easy.</a:t>
            </a:r>
          </a:p>
        </p:txBody>
      </p:sp>
      <p:cxnSp>
        <p:nvCxnSpPr>
          <p:cNvPr id="9" name="Straight Connector 8"/>
          <p:cNvCxnSpPr/>
          <p:nvPr/>
        </p:nvCxnSpPr>
        <p:spPr>
          <a:xfrm>
            <a:off x="13006494" y="4598352"/>
            <a:ext cx="9563138"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Placeholder 12">
            <a:extLst>
              <a:ext uri="{FF2B5EF4-FFF2-40B4-BE49-F238E27FC236}">
                <a16:creationId xmlns:a16="http://schemas.microsoft.com/office/drawing/2014/main" id="{BDC450B0-4DDA-4270-900B-F5CC91A3C870}"/>
              </a:ext>
            </a:extLst>
          </p:cNvPr>
          <p:cNvPicPr>
            <a:picLocks noGrp="1"/>
          </p:cNvPicPr>
          <p:nvPr>
            <p:ph type="pic" sz="quarter" idx="15"/>
          </p:nvPr>
        </p:nvPicPr>
        <p:blipFill>
          <a:blip r:embed="rId7"/>
          <a:srcRect l="11568" r="11568"/>
          <a:stretch>
            <a:fillRect/>
          </a:stretch>
        </p:blipFill>
        <p:spPr>
          <a:xfrm>
            <a:off x="343833" y="3145825"/>
            <a:ext cx="12193588" cy="9753591"/>
          </a:xfrm>
          <a:prstGeom prst="rect">
            <a:avLst/>
          </a:prstGeom>
        </p:spPr>
      </p:pic>
    </p:spTree>
    <p:extLst>
      <p:ext uri="{BB962C8B-B14F-4D97-AF65-F5344CB8AC3E}">
        <p14:creationId xmlns:p14="http://schemas.microsoft.com/office/powerpoint/2010/main" val="346556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400"/>
                                        <p:tgtEl>
                                          <p:spTgt spid="9"/>
                                        </p:tgtEl>
                                      </p:cBhvr>
                                    </p:animEffect>
                                  </p:childTnLst>
                                </p:cTn>
                              </p:par>
                            </p:childTnLst>
                          </p:cTn>
                        </p:par>
                        <p:par>
                          <p:cTn id="12" fill="hold">
                            <p:stCondLst>
                              <p:cond delay="9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611186" y="152400"/>
            <a:ext cx="15392401" cy="1686060"/>
          </a:xfrm>
        </p:spPr>
        <p:txBody>
          <a:bodyPr/>
          <a:lstStyle/>
          <a:p>
            <a:r>
              <a:rPr lang="en-US" i="1" dirty="0"/>
              <a:t>Let’s Take It Step By Step</a:t>
            </a:r>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611187" y="1066800"/>
            <a:ext cx="15392400" cy="1192401"/>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p:txBody>
      </p:sp>
      <p:pic>
        <p:nvPicPr>
          <p:cNvPr id="30" name="Picture 29">
            <a:extLst>
              <a:ext uri="{FF2B5EF4-FFF2-40B4-BE49-F238E27FC236}">
                <a16:creationId xmlns:a16="http://schemas.microsoft.com/office/drawing/2014/main" id="{50A0498D-F78B-4643-80CC-2A6845332969}"/>
              </a:ext>
            </a:extLst>
          </p:cNvPr>
          <p:cNvPicPr/>
          <p:nvPr/>
        </p:nvPicPr>
        <p:blipFill>
          <a:blip r:embed="rId6"/>
          <a:stretch>
            <a:fillRect/>
          </a:stretch>
        </p:blipFill>
        <p:spPr>
          <a:xfrm>
            <a:off x="622106" y="3145825"/>
            <a:ext cx="12866882" cy="9299650"/>
          </a:xfrm>
          <a:prstGeom prst="rect">
            <a:avLst/>
          </a:prstGeom>
        </p:spPr>
      </p:pic>
      <p:sp>
        <p:nvSpPr>
          <p:cNvPr id="31" name="TextBox 30">
            <a:extLst>
              <a:ext uri="{FF2B5EF4-FFF2-40B4-BE49-F238E27FC236}">
                <a16:creationId xmlns:a16="http://schemas.microsoft.com/office/drawing/2014/main" id="{6978088D-8A02-46EC-86E2-0EE15A405D14}"/>
              </a:ext>
            </a:extLst>
          </p:cNvPr>
          <p:cNvSpPr txBox="1"/>
          <p:nvPr/>
        </p:nvSpPr>
        <p:spPr>
          <a:xfrm>
            <a:off x="14555787" y="4622800"/>
            <a:ext cx="9647719" cy="6833999"/>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 Once you have click on the </a:t>
            </a:r>
            <a:r>
              <a:rPr lang="en-US" sz="3600" b="1" i="1" dirty="0">
                <a:latin typeface="Raleway Light"/>
                <a:cs typeface="Raleway Light"/>
              </a:rPr>
              <a:t>APPLY NOW </a:t>
            </a:r>
            <a:r>
              <a:rPr lang="en-US" sz="3600" dirty="0">
                <a:latin typeface="Raleway Light"/>
                <a:cs typeface="Raleway Light"/>
              </a:rPr>
              <a:t>tab, a white box will appear asking you to log in to your account. If you have applied for benefits in the past, we highly recommend you log into that account. Your Texas Benefits will only allow you to link to one account. Select the </a:t>
            </a:r>
            <a:r>
              <a:rPr lang="en-US" sz="3600" b="1" i="1" dirty="0">
                <a:latin typeface="Raleway Light"/>
                <a:cs typeface="Raleway Light"/>
              </a:rPr>
              <a:t>Forgot</a:t>
            </a:r>
            <a:r>
              <a:rPr lang="en-US" sz="3600" i="1" dirty="0">
                <a:latin typeface="Raleway Light"/>
                <a:cs typeface="Raleway Light"/>
              </a:rPr>
              <a:t> P</a:t>
            </a:r>
            <a:r>
              <a:rPr lang="en-US" sz="3600" b="1" i="1" dirty="0">
                <a:latin typeface="Raleway Light"/>
                <a:cs typeface="Raleway Light"/>
              </a:rPr>
              <a:t>assword</a:t>
            </a:r>
            <a:r>
              <a:rPr lang="en-US" sz="3600" i="1" dirty="0">
                <a:latin typeface="Raleway Light"/>
                <a:cs typeface="Raleway Light"/>
              </a:rPr>
              <a:t> </a:t>
            </a:r>
            <a:r>
              <a:rPr lang="en-US" sz="3600" dirty="0">
                <a:latin typeface="Raleway Light"/>
                <a:cs typeface="Raleway Light"/>
              </a:rPr>
              <a:t>and/or </a:t>
            </a:r>
            <a:r>
              <a:rPr lang="en-US" sz="3600" b="1" i="1" dirty="0">
                <a:latin typeface="Raleway Light"/>
                <a:cs typeface="Raleway Light"/>
              </a:rPr>
              <a:t>User Name </a:t>
            </a:r>
            <a:r>
              <a:rPr lang="en-US" sz="3600" dirty="0">
                <a:latin typeface="Raleway Light"/>
                <a:cs typeface="Raleway Light"/>
              </a:rPr>
              <a:t>to receive a new one. If you have never used this website before, please click on </a:t>
            </a:r>
            <a:r>
              <a:rPr lang="en-US" sz="3600" b="1" i="1" dirty="0">
                <a:latin typeface="Raleway Light"/>
                <a:cs typeface="Raleway Light"/>
              </a:rPr>
              <a:t>Create a New Account</a:t>
            </a:r>
            <a:r>
              <a:rPr lang="en-US" sz="3600" b="1" dirty="0">
                <a:latin typeface="Raleway Light"/>
                <a:cs typeface="Raleway Light"/>
              </a:rPr>
              <a:t>.</a:t>
            </a:r>
            <a:endParaRPr lang="en-US" sz="3600" b="1" dirty="0">
              <a:solidFill>
                <a:schemeClr val="tx2"/>
              </a:solidFill>
              <a:latin typeface="Raleway Light"/>
              <a:cs typeface="Raleway Light"/>
            </a:endParaRPr>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Signing on and creating an account with Your Texas Benefits is easy.</a:t>
            </a:r>
          </a:p>
        </p:txBody>
      </p:sp>
    </p:spTree>
    <p:extLst>
      <p:ext uri="{BB962C8B-B14F-4D97-AF65-F5344CB8AC3E}">
        <p14:creationId xmlns:p14="http://schemas.microsoft.com/office/powerpoint/2010/main" val="149020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611186" y="0"/>
            <a:ext cx="15392401" cy="1462069"/>
          </a:xfrm>
        </p:spPr>
        <p:txBody>
          <a:bodyPr/>
          <a:lstStyle/>
          <a:p>
            <a:r>
              <a:rPr lang="en-US" sz="7200" i="1" dirty="0">
                <a:latin typeface="Raleway ExtraBold"/>
                <a:cs typeface="Raleway ExtraBold"/>
              </a:rPr>
              <a:t>Creating a New Account</a:t>
            </a:r>
            <a:endParaRPr lang="en-US" sz="7200" dirty="0"/>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611187" y="1143000"/>
            <a:ext cx="15392400" cy="1219200"/>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p:txBody>
      </p:sp>
      <p:sp>
        <p:nvSpPr>
          <p:cNvPr id="31" name="TextBox 30">
            <a:extLst>
              <a:ext uri="{FF2B5EF4-FFF2-40B4-BE49-F238E27FC236}">
                <a16:creationId xmlns:a16="http://schemas.microsoft.com/office/drawing/2014/main" id="{6978088D-8A02-46EC-86E2-0EE15A405D14}"/>
              </a:ext>
            </a:extLst>
          </p:cNvPr>
          <p:cNvSpPr txBox="1"/>
          <p:nvPr/>
        </p:nvSpPr>
        <p:spPr>
          <a:xfrm>
            <a:off x="14784386" y="4622800"/>
            <a:ext cx="8980683" cy="850822"/>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 </a:t>
            </a:r>
            <a:endParaRPr lang="en-US" sz="3600" dirty="0">
              <a:solidFill>
                <a:schemeClr val="tx2"/>
              </a:solidFill>
              <a:latin typeface="Raleway Light"/>
              <a:cs typeface="Raleway Light"/>
            </a:endParaRPr>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2917414"/>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Signing on and creating an account with Your Texas Benefits is easy.</a:t>
            </a:r>
          </a:p>
          <a:p>
            <a:pPr>
              <a:lnSpc>
                <a:spcPct val="120000"/>
              </a:lnSpc>
            </a:pPr>
            <a:endParaRPr lang="en-US" sz="3700" b="1" i="1" dirty="0">
              <a:latin typeface="Raleway ExtraBold"/>
              <a:cs typeface="Raleway ExtraBold"/>
            </a:endParaRPr>
          </a:p>
          <a:p>
            <a:pPr>
              <a:lnSpc>
                <a:spcPct val="120000"/>
              </a:lnSpc>
            </a:pPr>
            <a:endParaRPr lang="en-US" sz="3700" b="1" i="1" dirty="0">
              <a:latin typeface="Raleway ExtraBold"/>
              <a:cs typeface="Raleway ExtraBold"/>
            </a:endParaRPr>
          </a:p>
        </p:txBody>
      </p:sp>
      <p:pic>
        <p:nvPicPr>
          <p:cNvPr id="10" name="Picture 9">
            <a:extLst>
              <a:ext uri="{FF2B5EF4-FFF2-40B4-BE49-F238E27FC236}">
                <a16:creationId xmlns:a16="http://schemas.microsoft.com/office/drawing/2014/main" id="{58B58F7C-937C-40D1-8E50-76042AD199B6}"/>
              </a:ext>
            </a:extLst>
          </p:cNvPr>
          <p:cNvPicPr/>
          <p:nvPr/>
        </p:nvPicPr>
        <p:blipFill>
          <a:blip r:embed="rId6"/>
          <a:stretch>
            <a:fillRect/>
          </a:stretch>
        </p:blipFill>
        <p:spPr>
          <a:xfrm>
            <a:off x="763587" y="3006334"/>
            <a:ext cx="13411200" cy="9947665"/>
          </a:xfrm>
          <a:prstGeom prst="rect">
            <a:avLst/>
          </a:prstGeom>
        </p:spPr>
      </p:pic>
      <p:sp>
        <p:nvSpPr>
          <p:cNvPr id="7" name="TextBox 6">
            <a:extLst>
              <a:ext uri="{FF2B5EF4-FFF2-40B4-BE49-F238E27FC236}">
                <a16:creationId xmlns:a16="http://schemas.microsoft.com/office/drawing/2014/main" id="{E8431350-A7EF-4E0F-871D-DEDFFA075361}"/>
              </a:ext>
            </a:extLst>
          </p:cNvPr>
          <p:cNvSpPr txBox="1"/>
          <p:nvPr/>
        </p:nvSpPr>
        <p:spPr>
          <a:xfrm>
            <a:off x="14784386" y="4622800"/>
            <a:ext cx="8980683" cy="2845215"/>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 After choosing to create a new account, this screen with appear. Please read the instructions carefully and proceed by clicking the OK button.</a:t>
            </a:r>
            <a:endParaRPr lang="en-US" sz="3600" dirty="0">
              <a:solidFill>
                <a:schemeClr val="tx2"/>
              </a:solidFill>
              <a:latin typeface="Raleway Light"/>
              <a:cs typeface="Raleway Light"/>
            </a:endParaRPr>
          </a:p>
        </p:txBody>
      </p:sp>
    </p:spTree>
    <p:extLst>
      <p:ext uri="{BB962C8B-B14F-4D97-AF65-F5344CB8AC3E}">
        <p14:creationId xmlns:p14="http://schemas.microsoft.com/office/powerpoint/2010/main" val="91342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611186" y="0"/>
            <a:ext cx="15392401" cy="1838460"/>
          </a:xfrm>
        </p:spPr>
        <p:txBody>
          <a:bodyPr/>
          <a:lstStyle/>
          <a:p>
            <a:r>
              <a:rPr lang="en-US" sz="6600" i="1" dirty="0">
                <a:latin typeface="Raleway ExtraBold"/>
                <a:cs typeface="Raleway ExtraBold"/>
              </a:rPr>
              <a:t>Creating a New Account</a:t>
            </a:r>
            <a:endParaRPr lang="en-US" sz="6600" dirty="0"/>
          </a:p>
          <a:p>
            <a:endParaRPr lang="en-US" dirty="0"/>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611187" y="990600"/>
            <a:ext cx="15392400" cy="1398486"/>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p:txBody>
      </p:sp>
      <p:sp>
        <p:nvSpPr>
          <p:cNvPr id="31" name="TextBox 30">
            <a:extLst>
              <a:ext uri="{FF2B5EF4-FFF2-40B4-BE49-F238E27FC236}">
                <a16:creationId xmlns:a16="http://schemas.microsoft.com/office/drawing/2014/main" id="{6978088D-8A02-46EC-86E2-0EE15A405D14}"/>
              </a:ext>
            </a:extLst>
          </p:cNvPr>
          <p:cNvSpPr txBox="1"/>
          <p:nvPr/>
        </p:nvSpPr>
        <p:spPr>
          <a:xfrm>
            <a:off x="14784385" y="4557221"/>
            <a:ext cx="8980683" cy="3510012"/>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 On the </a:t>
            </a:r>
            <a:r>
              <a:rPr lang="en-US" sz="3600" b="1" i="1" dirty="0">
                <a:latin typeface="Raleway Light"/>
                <a:cs typeface="Raleway Light"/>
              </a:rPr>
              <a:t>Get benefits now? </a:t>
            </a:r>
            <a:r>
              <a:rPr lang="en-US" sz="3600" i="1" dirty="0">
                <a:latin typeface="Raleway Light"/>
                <a:cs typeface="Raleway Light"/>
              </a:rPr>
              <a:t>screen</a:t>
            </a:r>
            <a:r>
              <a:rPr lang="en-US" sz="3600" dirty="0">
                <a:latin typeface="Raleway Light"/>
                <a:cs typeface="Raleway Light"/>
              </a:rPr>
              <a:t>, you will be asked questions for the system to help guide you with setting up an account. Once you answer the questions on this screen, select</a:t>
            </a:r>
            <a:r>
              <a:rPr lang="en-US" sz="3600" b="1" i="1" dirty="0">
                <a:latin typeface="Raleway Light"/>
                <a:cs typeface="Raleway Light"/>
              </a:rPr>
              <a:t> NEXT </a:t>
            </a:r>
            <a:r>
              <a:rPr lang="en-US" sz="3600" dirty="0">
                <a:latin typeface="Raleway Light"/>
                <a:cs typeface="Raleway Light"/>
              </a:rPr>
              <a:t>to continue.</a:t>
            </a:r>
            <a:endParaRPr lang="en-US" sz="3600" dirty="0">
              <a:solidFill>
                <a:schemeClr val="tx2"/>
              </a:solidFill>
              <a:latin typeface="Raleway Light"/>
              <a:cs typeface="Raleway Light"/>
            </a:endParaRPr>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Signing on and creating an account with Your Texas Benefits is easy.</a:t>
            </a:r>
          </a:p>
        </p:txBody>
      </p:sp>
      <p:pic>
        <p:nvPicPr>
          <p:cNvPr id="11" name="Picture 10">
            <a:extLst>
              <a:ext uri="{FF2B5EF4-FFF2-40B4-BE49-F238E27FC236}">
                <a16:creationId xmlns:a16="http://schemas.microsoft.com/office/drawing/2014/main" id="{35E4D9CE-31B7-4193-BD3B-7BCDA1A5439D}"/>
              </a:ext>
            </a:extLst>
          </p:cNvPr>
          <p:cNvPicPr/>
          <p:nvPr/>
        </p:nvPicPr>
        <p:blipFill>
          <a:blip r:embed="rId6"/>
          <a:stretch>
            <a:fillRect/>
          </a:stretch>
        </p:blipFill>
        <p:spPr>
          <a:xfrm>
            <a:off x="839787" y="3006335"/>
            <a:ext cx="12420600" cy="9360477"/>
          </a:xfrm>
          <a:prstGeom prst="rect">
            <a:avLst/>
          </a:prstGeom>
        </p:spPr>
      </p:pic>
    </p:spTree>
    <p:extLst>
      <p:ext uri="{BB962C8B-B14F-4D97-AF65-F5344CB8AC3E}">
        <p14:creationId xmlns:p14="http://schemas.microsoft.com/office/powerpoint/2010/main" val="36966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p:txBody>
          <a:bodyPr/>
          <a:lstStyle/>
          <a:p>
            <a:r>
              <a:rPr lang="en-US" sz="6000" i="1" dirty="0">
                <a:latin typeface="Raleway ExtraBold"/>
                <a:cs typeface="Raleway ExtraBold"/>
              </a:rPr>
              <a:t>Pick a Program with Your Texas Benefits</a:t>
            </a:r>
            <a:endParaRPr lang="en-US" sz="6000" dirty="0"/>
          </a:p>
          <a:p>
            <a:endParaRPr lang="en-US" dirty="0"/>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611187" y="1143000"/>
            <a:ext cx="15392400" cy="1007533"/>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p:txBody>
      </p:sp>
      <p:sp>
        <p:nvSpPr>
          <p:cNvPr id="31" name="TextBox 30">
            <a:extLst>
              <a:ext uri="{FF2B5EF4-FFF2-40B4-BE49-F238E27FC236}">
                <a16:creationId xmlns:a16="http://schemas.microsoft.com/office/drawing/2014/main" id="{6978088D-8A02-46EC-86E2-0EE15A405D14}"/>
              </a:ext>
            </a:extLst>
          </p:cNvPr>
          <p:cNvSpPr txBox="1"/>
          <p:nvPr/>
        </p:nvSpPr>
        <p:spPr>
          <a:xfrm>
            <a:off x="14784386" y="4622800"/>
            <a:ext cx="8980683" cy="7498796"/>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 Please, take your time and read this screen carefully. The </a:t>
            </a:r>
            <a:r>
              <a:rPr lang="en-US" sz="3600" b="1" i="1" dirty="0">
                <a:latin typeface="Raleway Light"/>
                <a:cs typeface="Raleway Light"/>
              </a:rPr>
              <a:t>PICK PROGRAMS</a:t>
            </a:r>
            <a:r>
              <a:rPr lang="en-US" sz="3600" dirty="0">
                <a:latin typeface="Raleway Light"/>
                <a:cs typeface="Raleway Light"/>
              </a:rPr>
              <a:t> screen will give detailed information on all the benefits programs. A brief description and eligibility requirements are detailed for each program. Practice going to each option and reading the description so you can choose the best program for you. Once you have selected your programs, click the</a:t>
            </a:r>
            <a:r>
              <a:rPr lang="en-US" sz="3600" b="1" i="1" dirty="0">
                <a:latin typeface="Raleway Light"/>
                <a:cs typeface="Raleway Light"/>
              </a:rPr>
              <a:t> NEXT </a:t>
            </a:r>
            <a:r>
              <a:rPr lang="en-US" sz="3600" dirty="0">
                <a:latin typeface="Raleway Light"/>
                <a:cs typeface="Raleway Light"/>
              </a:rPr>
              <a:t>button to continue.</a:t>
            </a:r>
            <a:endParaRPr lang="en-US" sz="3600" dirty="0">
              <a:solidFill>
                <a:schemeClr val="tx2"/>
              </a:solidFill>
              <a:latin typeface="Raleway Light"/>
              <a:cs typeface="Raleway Light"/>
            </a:endParaRPr>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Signing on and creating an account with Your Texas Benefits is easy.</a:t>
            </a:r>
          </a:p>
        </p:txBody>
      </p:sp>
      <p:pic>
        <p:nvPicPr>
          <p:cNvPr id="10" name="Picture 9">
            <a:extLst>
              <a:ext uri="{FF2B5EF4-FFF2-40B4-BE49-F238E27FC236}">
                <a16:creationId xmlns:a16="http://schemas.microsoft.com/office/drawing/2014/main" id="{F21BC91E-DCE4-47B8-BBD2-C5013D3D2737}"/>
              </a:ext>
            </a:extLst>
          </p:cNvPr>
          <p:cNvPicPr/>
          <p:nvPr/>
        </p:nvPicPr>
        <p:blipFill>
          <a:blip r:embed="rId6"/>
          <a:stretch>
            <a:fillRect/>
          </a:stretch>
        </p:blipFill>
        <p:spPr>
          <a:xfrm>
            <a:off x="1144587" y="3145825"/>
            <a:ext cx="12115800" cy="9677400"/>
          </a:xfrm>
          <a:prstGeom prst="rect">
            <a:avLst/>
          </a:prstGeom>
        </p:spPr>
      </p:pic>
    </p:spTree>
    <p:extLst>
      <p:ext uri="{BB962C8B-B14F-4D97-AF65-F5344CB8AC3E}">
        <p14:creationId xmlns:p14="http://schemas.microsoft.com/office/powerpoint/2010/main" val="59932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1BF730-1401-4944-AEEE-0CA50371DD00}"/>
              </a:ext>
            </a:extLst>
          </p:cNvPr>
          <p:cNvSpPr>
            <a:spLocks noGrp="1"/>
          </p:cNvSpPr>
          <p:nvPr>
            <p:ph type="body" sz="quarter" idx="13"/>
          </p:nvPr>
        </p:nvSpPr>
        <p:spPr>
          <a:xfrm>
            <a:off x="611186" y="71508"/>
            <a:ext cx="15392401" cy="1766952"/>
          </a:xfrm>
        </p:spPr>
        <p:txBody>
          <a:bodyPr/>
          <a:lstStyle/>
          <a:p>
            <a:r>
              <a:rPr lang="en-US" sz="6600" i="1" dirty="0">
                <a:latin typeface="Raleway ExtraBold"/>
              </a:rPr>
              <a:t>Next Steps</a:t>
            </a:r>
            <a:endParaRPr lang="en-US" sz="6600" dirty="0"/>
          </a:p>
          <a:p>
            <a:endParaRPr lang="en-US" dirty="0"/>
          </a:p>
        </p:txBody>
      </p:sp>
      <p:sp>
        <p:nvSpPr>
          <p:cNvPr id="9" name="Text Placeholder 8">
            <a:extLst>
              <a:ext uri="{FF2B5EF4-FFF2-40B4-BE49-F238E27FC236}">
                <a16:creationId xmlns:a16="http://schemas.microsoft.com/office/drawing/2014/main" id="{5E9C4EB6-56A4-4CF9-99C2-5FDC59629902}"/>
              </a:ext>
            </a:extLst>
          </p:cNvPr>
          <p:cNvSpPr>
            <a:spLocks noGrp="1"/>
          </p:cNvSpPr>
          <p:nvPr>
            <p:ph type="body" sz="quarter" idx="14"/>
          </p:nvPr>
        </p:nvSpPr>
        <p:spPr>
          <a:xfrm>
            <a:off x="611187" y="1066800"/>
            <a:ext cx="15392400" cy="1083733"/>
          </a:xfrm>
        </p:spPr>
        <p:txBody>
          <a:bodyPr/>
          <a:lstStyle/>
          <a:p>
            <a:r>
              <a:rPr lang="en-US" sz="3200" dirty="0">
                <a:solidFill>
                  <a:schemeClr val="bg1"/>
                </a:solidFill>
                <a:hlinkClick r:id="rId3">
                  <a:extLst>
                    <a:ext uri="{A12FA001-AC4F-418D-AE19-62706E023703}">
                      <ahyp:hlinkClr xmlns:ahyp="http://schemas.microsoft.com/office/drawing/2018/hyperlinkcolor" val="tx"/>
                    </a:ext>
                  </a:extLst>
                </a:hlinkClick>
              </a:rPr>
              <a:t>https://www.yourtexasbenefits.com/Learn/Home</a:t>
            </a:r>
            <a:endParaRPr lang="en-US" sz="3200" dirty="0">
              <a:solidFill>
                <a:schemeClr val="bg1"/>
              </a:solidFill>
            </a:endParaRPr>
          </a:p>
          <a:p>
            <a:r>
              <a:rPr lang="en-US" sz="3200" dirty="0">
                <a:solidFill>
                  <a:schemeClr val="bg1"/>
                </a:solidFill>
                <a:hlinkClick r:id="rId4">
                  <a:extLst>
                    <a:ext uri="{A12FA001-AC4F-418D-AE19-62706E023703}">
                      <ahyp:hlinkClr xmlns:ahyp="http://schemas.microsoft.com/office/drawing/2018/hyperlinkcolor" val="tx"/>
                    </a:ext>
                  </a:extLst>
                </a:hlinkClick>
              </a:rPr>
              <a:t>https://youtu.be/gpUxFnlkGhU</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https://www.careconnection.org/</a:t>
            </a:r>
            <a:endParaRPr lang="en-US" sz="3200" dirty="0">
              <a:solidFill>
                <a:schemeClr val="bg1"/>
              </a:solidFill>
            </a:endParaRPr>
          </a:p>
        </p:txBody>
      </p:sp>
      <p:sp>
        <p:nvSpPr>
          <p:cNvPr id="31" name="TextBox 30">
            <a:extLst>
              <a:ext uri="{FF2B5EF4-FFF2-40B4-BE49-F238E27FC236}">
                <a16:creationId xmlns:a16="http://schemas.microsoft.com/office/drawing/2014/main" id="{6978088D-8A02-46EC-86E2-0EE15A405D14}"/>
              </a:ext>
            </a:extLst>
          </p:cNvPr>
          <p:cNvSpPr txBox="1"/>
          <p:nvPr/>
        </p:nvSpPr>
        <p:spPr>
          <a:xfrm>
            <a:off x="14345948" y="4622800"/>
            <a:ext cx="9419121" cy="4839607"/>
          </a:xfrm>
          <a:prstGeom prst="rect">
            <a:avLst/>
          </a:prstGeom>
          <a:noFill/>
        </p:spPr>
        <p:txBody>
          <a:bodyPr wrap="square" lIns="243852" tIns="121926" rIns="243852" bIns="121926" rtlCol="0">
            <a:spAutoFit/>
          </a:bodyPr>
          <a:lstStyle/>
          <a:p>
            <a:pPr>
              <a:lnSpc>
                <a:spcPct val="120000"/>
              </a:lnSpc>
            </a:pPr>
            <a:r>
              <a:rPr lang="en-US" sz="3600" dirty="0">
                <a:latin typeface="Raleway Light"/>
                <a:cs typeface="Raleway Light"/>
              </a:rPr>
              <a:t>The </a:t>
            </a:r>
            <a:r>
              <a:rPr lang="en-US" sz="3600" b="1" dirty="0">
                <a:latin typeface="Raleway Light"/>
                <a:cs typeface="Raleway Light"/>
              </a:rPr>
              <a:t>Results</a:t>
            </a:r>
            <a:r>
              <a:rPr lang="en-US" sz="3600" dirty="0">
                <a:latin typeface="Raleway Light"/>
                <a:cs typeface="Raleway Light"/>
              </a:rPr>
              <a:t> screen, lets you know that based on the questions that you answered, you should apply for benefits on the website. This step can be a little confusing because you have not completely set up your account yet. Click </a:t>
            </a:r>
            <a:r>
              <a:rPr lang="en-US" sz="3600" b="1" dirty="0">
                <a:latin typeface="Raleway Light"/>
                <a:cs typeface="Raleway Light"/>
              </a:rPr>
              <a:t>APPLY NOW </a:t>
            </a:r>
            <a:r>
              <a:rPr lang="en-US" sz="3600" dirty="0">
                <a:latin typeface="Raleway Light"/>
                <a:cs typeface="Raleway Light"/>
              </a:rPr>
              <a:t>once more and follow the steps.</a:t>
            </a:r>
          </a:p>
        </p:txBody>
      </p:sp>
      <p:sp>
        <p:nvSpPr>
          <p:cNvPr id="32" name="TextBox 31">
            <a:extLst>
              <a:ext uri="{FF2B5EF4-FFF2-40B4-BE49-F238E27FC236}">
                <a16:creationId xmlns:a16="http://schemas.microsoft.com/office/drawing/2014/main" id="{7DE63325-4C5C-40DB-958B-5E7DF8074491}"/>
              </a:ext>
            </a:extLst>
          </p:cNvPr>
          <p:cNvSpPr txBox="1"/>
          <p:nvPr/>
        </p:nvSpPr>
        <p:spPr>
          <a:xfrm>
            <a:off x="14345948" y="3006335"/>
            <a:ext cx="9857558" cy="1550886"/>
          </a:xfrm>
          <a:prstGeom prst="rect">
            <a:avLst/>
          </a:prstGeom>
          <a:noFill/>
        </p:spPr>
        <p:txBody>
          <a:bodyPr wrap="square" lIns="243852" tIns="121926" rIns="243852" bIns="121926" rtlCol="0">
            <a:spAutoFit/>
          </a:bodyPr>
          <a:lstStyle/>
          <a:p>
            <a:pPr>
              <a:lnSpc>
                <a:spcPct val="120000"/>
              </a:lnSpc>
            </a:pPr>
            <a:r>
              <a:rPr lang="en-US" sz="3700" b="1" i="1" dirty="0">
                <a:latin typeface="Raleway ExtraBold"/>
                <a:cs typeface="Raleway ExtraBold"/>
              </a:rPr>
              <a:t>Signing on and creating an account with Your Texas Benefits is easy.</a:t>
            </a:r>
          </a:p>
        </p:txBody>
      </p:sp>
      <p:pic>
        <p:nvPicPr>
          <p:cNvPr id="10" name="Picture 9">
            <a:extLst>
              <a:ext uri="{FF2B5EF4-FFF2-40B4-BE49-F238E27FC236}">
                <a16:creationId xmlns:a16="http://schemas.microsoft.com/office/drawing/2014/main" id="{BF78D023-B930-4228-84C6-7A5C92D27855}"/>
              </a:ext>
            </a:extLst>
          </p:cNvPr>
          <p:cNvPicPr/>
          <p:nvPr/>
        </p:nvPicPr>
        <p:blipFill>
          <a:blip r:embed="rId6"/>
          <a:stretch>
            <a:fillRect/>
          </a:stretch>
        </p:blipFill>
        <p:spPr>
          <a:xfrm>
            <a:off x="839787" y="3145825"/>
            <a:ext cx="12649200" cy="9503375"/>
          </a:xfrm>
          <a:prstGeom prst="rect">
            <a:avLst/>
          </a:prstGeom>
        </p:spPr>
      </p:pic>
    </p:spTree>
    <p:extLst>
      <p:ext uri="{BB962C8B-B14F-4D97-AF65-F5344CB8AC3E}">
        <p14:creationId xmlns:p14="http://schemas.microsoft.com/office/powerpoint/2010/main" val="48402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theme/theme1.xml><?xml version="1.0" encoding="utf-8"?>
<a:theme xmlns:a="http://schemas.openxmlformats.org/drawingml/2006/main" name="Office Theme">
  <a:themeElements>
    <a:clrScheme name="HHD">
      <a:dk1>
        <a:sysClr val="windowText" lastClr="000000"/>
      </a:dk1>
      <a:lt1>
        <a:sysClr val="window" lastClr="FFFFFF"/>
      </a:lt1>
      <a:dk2>
        <a:srgbClr val="CECECE"/>
      </a:dk2>
      <a:lt2>
        <a:srgbClr val="F09818"/>
      </a:lt2>
      <a:accent1>
        <a:srgbClr val="154872"/>
      </a:accent1>
      <a:accent2>
        <a:srgbClr val="CECECE"/>
      </a:accent2>
      <a:accent3>
        <a:srgbClr val="154872"/>
      </a:accent3>
      <a:accent4>
        <a:srgbClr val="CECECE"/>
      </a:accent4>
      <a:accent5>
        <a:srgbClr val="154872"/>
      </a:accent5>
      <a:accent6>
        <a:srgbClr val="CECECE"/>
      </a:accent6>
      <a:hlink>
        <a:srgbClr val="169EBE"/>
      </a:hlink>
      <a:folHlink>
        <a:srgbClr val="F0981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3686EFD8DC4A45916560BDB24AD298" ma:contentTypeVersion="10" ma:contentTypeDescription="Create a new document." ma:contentTypeScope="" ma:versionID="64efc984b81369f7104c01814315ce95">
  <xsd:schema xmlns:xsd="http://www.w3.org/2001/XMLSchema" xmlns:xs="http://www.w3.org/2001/XMLSchema" xmlns:p="http://schemas.microsoft.com/office/2006/metadata/properties" xmlns:ns3="a0bac8b6-cc5b-4e54-a5bc-1e67476aa7bf" xmlns:ns4="ccca1bdb-2158-4fe3-bc61-09099838b974" targetNamespace="http://schemas.microsoft.com/office/2006/metadata/properties" ma:root="true" ma:fieldsID="2b85718501ac443dd22ba4509a5257f9" ns3:_="" ns4:_="">
    <xsd:import namespace="a0bac8b6-cc5b-4e54-a5bc-1e67476aa7bf"/>
    <xsd:import namespace="ccca1bdb-2158-4fe3-bc61-09099838b97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bac8b6-cc5b-4e54-a5bc-1e67476aa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ca1bdb-2158-4fe3-bc61-09099838b97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C46427-4BF0-4900-B18B-4D7C522EA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bac8b6-cc5b-4e54-a5bc-1e67476aa7bf"/>
    <ds:schemaRef ds:uri="ccca1bdb-2158-4fe3-bc61-09099838b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5A4BAB-CAAA-464C-A757-966040E54276}">
  <ds:schemaRefs>
    <ds:schemaRef ds:uri="http://schemas.microsoft.com/sharepoint/v3/contenttype/forms"/>
  </ds:schemaRefs>
</ds:datastoreItem>
</file>

<file path=customXml/itemProps3.xml><?xml version="1.0" encoding="utf-8"?>
<ds:datastoreItem xmlns:ds="http://schemas.openxmlformats.org/officeDocument/2006/customXml" ds:itemID="{00CD4720-984D-4C77-8755-0F429B5D4946}">
  <ds:schemaRefs>
    <ds:schemaRef ds:uri="a0bac8b6-cc5b-4e54-a5bc-1e67476aa7bf"/>
    <ds:schemaRef ds:uri="ccca1bdb-2158-4fe3-bc61-09099838b974"/>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2923</TotalTime>
  <Words>1569</Words>
  <Application>Microsoft Office PowerPoint</Application>
  <PresentationFormat>Custom</PresentationFormat>
  <Paragraphs>87</Paragraphs>
  <Slides>18</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Lato Black</vt:lpstr>
      <vt:lpstr>Lato Light</vt:lpstr>
      <vt:lpstr>Lucida Grande</vt:lpstr>
      <vt:lpstr>Myriad Pro</vt:lpstr>
      <vt:lpstr>Raleway ExtraBold</vt:lpstr>
      <vt:lpstr>Raleway ExtraLight</vt:lpstr>
      <vt:lpstr>Raleway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Houston Health Department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dc:title>
  <dc:creator>Houston Health Department</dc:creator>
  <cp:lastModifiedBy>Sparks, Janice M. - HHD</cp:lastModifiedBy>
  <cp:revision>592</cp:revision>
  <cp:lastPrinted>2016-04-25T20:09:34Z</cp:lastPrinted>
  <dcterms:created xsi:type="dcterms:W3CDTF">2014-11-10T20:05:35Z</dcterms:created>
  <dcterms:modified xsi:type="dcterms:W3CDTF">2020-06-02T20:33:20Z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0x010100AF3686EFD8DC4A45916560BDB24AD298</vt:lpwstr>
  </property>
</Properties>
</file>